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iSRscb5S9VpnD7F2lBksm7ZKZr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ge273268677_0_6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ge273268677_0_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ge273268677_0_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ge273268677_0_6"/>
          <p:cNvSpPr txBox="1">
            <a:spLocks noGrp="1"/>
          </p:cNvSpPr>
          <p:nvPr>
            <p:ph type="sldNum" idx="12"/>
          </p:nvPr>
        </p:nvSpPr>
        <p:spPr>
          <a:xfrm>
            <a:off x="261275" y="54864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e273268677_0_5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ge273268677_0_54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2" name="Google Shape;62;ge273268677_0_5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e273268677_0_5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e273268677_0_59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ge273268677_0_59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7" name="Google Shape;67;ge273268677_0_5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ge273268677_0_5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e273268677_0_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ge273268677_0_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19" name="Google Shape;19;ge273268677_0_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0" name="Google Shape;20;ge273268677_0_11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1" name="Google Shape;21;ge273268677_0_11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2" name="Google Shape;22;ge273268677_0_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ge273268677_0_11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e273268677_0_1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ge273268677_0_1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7" name="Google Shape;27;ge273268677_0_1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ge273268677_0_1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e273268677_0_24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ge273268677_0_2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2" name="Google Shape;32;ge273268677_0_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ge273268677_0_2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e273268677_0_2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ge273268677_0_2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7" name="Google Shape;37;ge273268677_0_29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8" name="Google Shape;38;ge273268677_0_2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ge273268677_0_2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e273268677_0_3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ge273268677_0_3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ge273268677_0_35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273268677_0_3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ge273268677_0_3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e273268677_0_42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ge273268677_0_42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0" name="Google Shape;50;ge273268677_0_42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1" name="Google Shape;51;ge273268677_0_4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e273268677_0_42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e273268677_0_4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ge273268677_0_4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ge273268677_0_4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7" name="Google Shape;57;ge273268677_0_4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ge273268677_0_48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e273268677_0_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ge273268677_0_0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ge273268677_0_0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9" name="Google Shape;9;ge273268677_0_0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457950"/>
            <a:ext cx="1745691" cy="4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ge273268677_0_0" descr="afy_logo-medium-WEB-2-18-10.jp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718975" y="6244694"/>
            <a:ext cx="1371600" cy="61331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>
            <a:spLocks noGrp="1"/>
          </p:cNvSpPr>
          <p:nvPr>
            <p:ph type="ctrTitle"/>
          </p:nvPr>
        </p:nvSpPr>
        <p:spPr>
          <a:xfrm>
            <a:off x="685800" y="21105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sz="5000" b="1" dirty="0" err="1" smtClean="0"/>
              <a:t>Relaciones</a:t>
            </a:r>
            <a:r>
              <a:rPr lang="en-US" sz="5000" b="1" dirty="0" smtClean="0"/>
              <a:t> </a:t>
            </a:r>
            <a:r>
              <a:rPr lang="en-US" sz="5000" b="1" dirty="0" err="1" smtClean="0"/>
              <a:t>tóxicas</a:t>
            </a:r>
            <a:r>
              <a:rPr lang="en-US" sz="5000" b="1" dirty="0" smtClean="0"/>
              <a:t>:</a:t>
            </a:r>
            <a:br>
              <a:rPr lang="en-US" sz="5000" b="1" dirty="0" smtClean="0"/>
            </a:br>
            <a:r>
              <a:rPr lang="en-US" sz="5000" b="1" dirty="0" smtClean="0"/>
              <a:t>plan de </a:t>
            </a:r>
            <a:r>
              <a:rPr lang="en-US" sz="5000" b="1" dirty="0" err="1" smtClean="0"/>
              <a:t>seguridad</a:t>
            </a:r>
            <a:endParaRPr sz="5000" b="1" dirty="0"/>
          </a:p>
        </p:txBody>
      </p:sp>
      <p:sp>
        <p:nvSpPr>
          <p:cNvPr id="74" name="Google Shape;74;p1"/>
          <p:cNvSpPr txBox="1">
            <a:spLocks noGrp="1"/>
          </p:cNvSpPr>
          <p:nvPr>
            <p:ph type="subTitle" idx="1"/>
          </p:nvPr>
        </p:nvSpPr>
        <p:spPr>
          <a:xfrm>
            <a:off x="1441175" y="367595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 smtClean="0"/>
              <a:t>10.° </a:t>
            </a:r>
            <a:r>
              <a:rPr lang="en-US" dirty="0" err="1" smtClean="0"/>
              <a:t>grado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 txBox="1">
            <a:spLocks noGrp="1"/>
          </p:cNvSpPr>
          <p:nvPr>
            <p:ph type="title"/>
          </p:nvPr>
        </p:nvSpPr>
        <p:spPr>
          <a:xfrm>
            <a:off x="685800" y="3545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Características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de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una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relación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pic>
        <p:nvPicPr>
          <p:cNvPr id="80" name="Google Shape;80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6925" y="1497500"/>
            <a:ext cx="4648200" cy="443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"/>
          <p:cNvSpPr txBox="1">
            <a:spLocks noGrp="1"/>
          </p:cNvSpPr>
          <p:nvPr>
            <p:ph type="title"/>
          </p:nvPr>
        </p:nvSpPr>
        <p:spPr>
          <a:xfrm>
            <a:off x="577888" y="33132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Respeto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mutuo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pic>
        <p:nvPicPr>
          <p:cNvPr id="86" name="Google Shape;86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4925" y="1573700"/>
            <a:ext cx="6268274" cy="41812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3284375" y="2547257"/>
            <a:ext cx="2668555" cy="707886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AR" sz="4000" b="1" dirty="0" smtClean="0">
                <a:solidFill>
                  <a:srgbClr val="FF6699"/>
                </a:solidFill>
              </a:rPr>
              <a:t>RESPETO</a:t>
            </a:r>
            <a:endParaRPr lang="es-AR" sz="4000" b="1" dirty="0">
              <a:solidFill>
                <a:srgbClr val="FF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"/>
          <p:cNvSpPr txBox="1">
            <a:spLocks noGrp="1"/>
          </p:cNvSpPr>
          <p:nvPr>
            <p:ph type="title"/>
          </p:nvPr>
        </p:nvSpPr>
        <p:spPr>
          <a:xfrm>
            <a:off x="685800" y="251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Comunicación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pic>
        <p:nvPicPr>
          <p:cNvPr id="92" name="Google Shape;92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2124" y="1467675"/>
            <a:ext cx="5862400" cy="445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"/>
          <p:cNvSpPr txBox="1">
            <a:spLocks noGrp="1"/>
          </p:cNvSpPr>
          <p:nvPr>
            <p:ph type="title"/>
          </p:nvPr>
        </p:nvSpPr>
        <p:spPr>
          <a:xfrm>
            <a:off x="636100" y="2451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Confianza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pic>
        <p:nvPicPr>
          <p:cNvPr id="98" name="Google Shape;98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9775" y="1388175"/>
            <a:ext cx="5264450" cy="4544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685800" y="20872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Honestidad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pic>
        <p:nvPicPr>
          <p:cNvPr id="104" name="Google Shape;104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9500" y="1381525"/>
            <a:ext cx="4787350" cy="456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735475" y="3710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Solución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de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conflictos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pic>
        <p:nvPicPr>
          <p:cNvPr id="110" name="Google Shape;110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5950" y="1661775"/>
            <a:ext cx="6490250" cy="432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"/>
          <p:cNvSpPr txBox="1">
            <a:spLocks noGrp="1"/>
          </p:cNvSpPr>
          <p:nvPr>
            <p:ph type="title"/>
          </p:nvPr>
        </p:nvSpPr>
        <p:spPr>
          <a:xfrm>
            <a:off x="685800" y="3015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Compromiso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pic>
        <p:nvPicPr>
          <p:cNvPr id="116" name="Google Shape;11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5900" y="1514075"/>
            <a:ext cx="6172200" cy="440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Presentación en pantalla (4:3)</PresentationFormat>
  <Paragraphs>10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1" baseType="lpstr">
      <vt:lpstr>Arial</vt:lpstr>
      <vt:lpstr>Calibri</vt:lpstr>
      <vt:lpstr>Advocates NEW_PPT_template</vt:lpstr>
      <vt:lpstr>Relaciones tóxicas: plan de seguridad</vt:lpstr>
      <vt:lpstr>Características de una relación</vt:lpstr>
      <vt:lpstr>Respeto mutuo</vt:lpstr>
      <vt:lpstr>Comunicación</vt:lpstr>
      <vt:lpstr>Confianza</vt:lpstr>
      <vt:lpstr>Honestidad</vt:lpstr>
      <vt:lpstr>Solución de conflictos</vt:lpstr>
      <vt:lpstr>Compromiso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Relaciones tóxicas: plan de seguridad</dc:title>
  <dc:creator>Brittany McBride</dc:creator>
  <cp:lastModifiedBy>Camila Gartland</cp:lastModifiedBy>
  <cp:revision>1</cp:revision>
  <dcterms:created xsi:type="dcterms:W3CDTF">2021-04-01T17:50:16Z</dcterms:created>
  <dcterms:modified xsi:type="dcterms:W3CDTF">2022-02-10T00:47:57Z</dcterms:modified>
</cp:coreProperties>
</file>