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jT9weRpxNCiiDtefTF8y0H17YY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e41625df89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ge41625df8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41625df89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" name="Google Shape;91;ge41625df8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e41625df89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ge41625df89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e41625df89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ge41625df8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41625df89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6" name="Google Shape;106;ge41625df8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e2909b7740_0_6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ge2909b7740_0_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ge2909b7740_0_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ge2909b7740_0_6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2909b7740_0_5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ge2909b7740_0_54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6" name="Google Shape;66;ge2909b7740_0_5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ge2909b7740_0_5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2909b7740_0_59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ge2909b7740_0_59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ge2909b7740_0_5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ge2909b7740_0_5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e2909b7740_0_11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ge2909b7740_0_11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ge2909b7740_0_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ge2909b7740_0_11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e2909b7740_0_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ge2909b7740_0_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8" name="Google Shape;28;ge2909b7740_0_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9" name="Google Shape;29;ge2909b7740_0_16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0" name="Google Shape;30;ge2909b7740_0_16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31" name="Google Shape;31;ge2909b7740_0_1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ge2909b7740_0_16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e2909b7740_0_24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ge2909b7740_0_2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6" name="Google Shape;36;ge2909b7740_0_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ge2909b7740_0_2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e2909b7740_0_2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ge2909b7740_0_2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1" name="Google Shape;41;ge2909b7740_0_29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2" name="Google Shape;42;ge2909b7740_0_2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ge2909b7740_0_2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2909b7740_0_3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ge2909b7740_0_3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ge2909b7740_0_35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e2909b7740_0_3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ge2909b7740_0_3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e2909b7740_0_42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ge2909b7740_0_42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4" name="Google Shape;54;ge2909b7740_0_42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Google Shape;55;ge2909b7740_0_4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ge2909b7740_0_42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2909b7740_0_4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ge2909b7740_0_4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ge2909b7740_0_4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ge2909b7740_0_4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ge2909b7740_0_48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e2909b7740_0_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e2909b7740_0_0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ge2909b7740_0_0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3" name="Google Shape;13;ge2909b7740_0_0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324600"/>
            <a:ext cx="2327588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ge2909b7740_0_0" descr="afy_logo-medium-WEB-2-18-10.jp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>
            <a:spLocks noGrp="1"/>
          </p:cNvSpPr>
          <p:nvPr>
            <p:ph type="ctrTitle"/>
          </p:nvPr>
        </p:nvSpPr>
        <p:spPr>
          <a:xfrm>
            <a:off x="685800" y="23030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lang="en-US" sz="5500" b="1" i="1" dirty="0"/>
              <a:t>Influencers</a:t>
            </a:r>
            <a:r>
              <a:rPr lang="en-US" sz="5500" b="1" dirty="0"/>
              <a:t> </a:t>
            </a:r>
            <a:r>
              <a:rPr lang="en-US" sz="5500" b="1" dirty="0" smtClean="0"/>
              <a:t>de la </a:t>
            </a:r>
            <a:r>
              <a:rPr lang="en-US" sz="5500" b="1" dirty="0" err="1" smtClean="0"/>
              <a:t>vida</a:t>
            </a:r>
            <a:endParaRPr sz="5500" dirty="0"/>
          </a:p>
        </p:txBody>
      </p:sp>
      <p:sp>
        <p:nvSpPr>
          <p:cNvPr id="78" name="Google Shape;78;p1"/>
          <p:cNvSpPr txBox="1">
            <a:spLocks noGrp="1"/>
          </p:cNvSpPr>
          <p:nvPr>
            <p:ph type="subTitle" idx="1"/>
          </p:nvPr>
        </p:nvSpPr>
        <p:spPr>
          <a:xfrm>
            <a:off x="1302575" y="346045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secundaria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"/>
          <p:cNvSpPr txBox="1">
            <a:spLocks noGrp="1"/>
          </p:cNvSpPr>
          <p:nvPr>
            <p:ph type="body" idx="1"/>
          </p:nvPr>
        </p:nvSpPr>
        <p:spPr>
          <a:xfrm>
            <a:off x="-466532" y="2118049"/>
            <a:ext cx="10095722" cy="3610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9000" b="1" dirty="0" smtClean="0">
                <a:solidFill>
                  <a:srgbClr val="1B75BB"/>
                </a:solidFill>
              </a:rPr>
              <a:t>COMPAÑEROS</a:t>
            </a:r>
            <a:endParaRPr sz="9000" b="1" dirty="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41625df89_0_1"/>
          <p:cNvSpPr txBox="1">
            <a:spLocks noGrp="1"/>
          </p:cNvSpPr>
          <p:nvPr>
            <p:ph type="body" idx="1"/>
          </p:nvPr>
        </p:nvSpPr>
        <p:spPr>
          <a:xfrm>
            <a:off x="1565675" y="2147475"/>
            <a:ext cx="59136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11000" b="1" dirty="0" smtClean="0">
                <a:solidFill>
                  <a:srgbClr val="1B75BB"/>
                </a:solidFill>
              </a:rPr>
              <a:t>FAMILIA</a:t>
            </a:r>
            <a:endParaRPr sz="11000" b="1" dirty="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e41625df89_0_5"/>
          <p:cNvSpPr txBox="1">
            <a:spLocks noGrp="1"/>
          </p:cNvSpPr>
          <p:nvPr>
            <p:ph type="body" idx="1"/>
          </p:nvPr>
        </p:nvSpPr>
        <p:spPr>
          <a:xfrm>
            <a:off x="1565675" y="2147475"/>
            <a:ext cx="59136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11000" b="1" dirty="0" smtClean="0">
                <a:solidFill>
                  <a:srgbClr val="1B75BB"/>
                </a:solidFill>
              </a:rPr>
              <a:t>MEDIOS</a:t>
            </a:r>
            <a:endParaRPr sz="11000" b="1" dirty="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41625df89_0_9"/>
          <p:cNvSpPr txBox="1">
            <a:spLocks noGrp="1"/>
          </p:cNvSpPr>
          <p:nvPr>
            <p:ph type="body" idx="1"/>
          </p:nvPr>
        </p:nvSpPr>
        <p:spPr>
          <a:xfrm>
            <a:off x="57525" y="2147475"/>
            <a:ext cx="91440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10000" b="1" dirty="0" smtClean="0">
                <a:solidFill>
                  <a:srgbClr val="1B75BB"/>
                </a:solidFill>
              </a:rPr>
              <a:t>COMUNIDAD</a:t>
            </a:r>
            <a:endParaRPr sz="10000" b="1" dirty="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41625df89_0_13"/>
          <p:cNvSpPr txBox="1">
            <a:spLocks noGrp="1"/>
          </p:cNvSpPr>
          <p:nvPr>
            <p:ph type="body" idx="1"/>
          </p:nvPr>
        </p:nvSpPr>
        <p:spPr>
          <a:xfrm>
            <a:off x="0" y="2147475"/>
            <a:ext cx="91440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11000" b="1" dirty="0" smtClean="0">
                <a:solidFill>
                  <a:srgbClr val="1B75BB"/>
                </a:solidFill>
              </a:rPr>
              <a:t>CULTURA</a:t>
            </a:r>
            <a:endParaRPr sz="11000" b="1" dirty="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e41625df89_0_17"/>
          <p:cNvSpPr txBox="1">
            <a:spLocks noGrp="1"/>
          </p:cNvSpPr>
          <p:nvPr>
            <p:ph type="body" idx="1"/>
          </p:nvPr>
        </p:nvSpPr>
        <p:spPr>
          <a:xfrm>
            <a:off x="57525" y="2147475"/>
            <a:ext cx="91440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7200" b="1" dirty="0" smtClean="0">
                <a:solidFill>
                  <a:srgbClr val="1B75BB"/>
                </a:solidFill>
              </a:rPr>
              <a:t>IDENTIDADES ENTRECRUZADAS</a:t>
            </a:r>
            <a:endParaRPr sz="7200" b="1" dirty="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Presentación en pantalla (4:3)</PresentationFormat>
  <Paragraphs>8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Calibri</vt:lpstr>
      <vt:lpstr>Advocates NEW_PPT_template</vt:lpstr>
      <vt:lpstr>Influencers de la vida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Influencers de la vida</dc:title>
  <dc:creator>Cindy Lee Alves</dc:creator>
  <cp:lastModifiedBy>Camila Gartland</cp:lastModifiedBy>
  <cp:revision>1</cp:revision>
  <dcterms:created xsi:type="dcterms:W3CDTF">2021-04-13T16:24:54Z</dcterms:created>
  <dcterms:modified xsi:type="dcterms:W3CDTF">2022-02-02T23:56:34Z</dcterms:modified>
</cp:coreProperties>
</file>