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iSMQJBbQz0ilA51yamOjPc4YRe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c3715a288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c3715a288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7" name="Google Shape;147;gc3715a288c_0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c3715a288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c3715a288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5" name="Google Shape;155;gc3715a288c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3715a288c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c3715a288c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3" name="Google Shape;163;gc3715a288c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4" name="Google Shape;8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2" name="Google Shape;9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0" name="Google Shape;10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8" name="Google Shape;10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6" name="Google Shape;11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4" name="Google Shape;12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3715a28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c3715a28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1" name="Google Shape;131;gc3715a288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3715a288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c3715a288c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9" name="Google Shape;139;gc3715a288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4" name="Google Shape;14;p14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/>
              <a:t>Clase</a:t>
            </a:r>
            <a:r>
              <a:rPr lang="en-US" b="1" dirty="0" smtClean="0"/>
              <a:t> de </a:t>
            </a:r>
            <a:r>
              <a:rPr lang="en-US" b="1" dirty="0" err="1" smtClean="0"/>
              <a:t>tráfico</a:t>
            </a:r>
            <a:r>
              <a:rPr lang="en-US" b="1" dirty="0" smtClean="0"/>
              <a:t> de personas: </a:t>
            </a:r>
            <a:r>
              <a:rPr lang="en-US" b="1" dirty="0" err="1" smtClean="0"/>
              <a:t>actividad</a:t>
            </a:r>
            <a:r>
              <a:rPr lang="en-US" b="1" dirty="0" smtClean="0"/>
              <a:t> de </a:t>
            </a:r>
            <a:r>
              <a:rPr lang="en-US" b="1" dirty="0" err="1" smtClean="0"/>
              <a:t>coincidencias</a:t>
            </a:r>
            <a:r>
              <a:rPr lang="en-US" b="1" dirty="0" smtClean="0"/>
              <a:t> con </a:t>
            </a:r>
            <a:r>
              <a:rPr lang="en-US" b="1" dirty="0" err="1" smtClean="0"/>
              <a:t>tarjetas</a:t>
            </a:r>
            <a:endParaRPr dirty="0"/>
          </a:p>
        </p:txBody>
      </p:sp>
      <p:sp>
        <p:nvSpPr>
          <p:cNvPr id="79" name="Google Shape;79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 dirty="0" smtClean="0"/>
              <a:t>7.° </a:t>
            </a:r>
            <a:r>
              <a:rPr lang="en-US" dirty="0" err="1" smtClean="0"/>
              <a:t>grado</a:t>
            </a:r>
            <a:endParaRPr dirty="0"/>
          </a:p>
        </p:txBody>
      </p:sp>
      <p:pic>
        <p:nvPicPr>
          <p:cNvPr id="80" name="Google Shape;80;p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3715a288c_0_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err="1" smtClean="0"/>
              <a:t>Tráfico</a:t>
            </a:r>
            <a:r>
              <a:rPr lang="en-US" sz="5000" b="1" dirty="0" smtClean="0"/>
              <a:t> de personas</a:t>
            </a:r>
            <a:endParaRPr sz="5000" b="1" dirty="0"/>
          </a:p>
        </p:txBody>
      </p:sp>
      <p:sp>
        <p:nvSpPr>
          <p:cNvPr id="150" name="Google Shape;150;gc3715a288c_0_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>
              <a:spcBef>
                <a:spcPts val="0"/>
              </a:spcBef>
              <a:buSzPts val="3200"/>
              <a:buNone/>
            </a:pPr>
            <a:r>
              <a:rPr lang="es-ES" sz="4800" b="1" dirty="0"/>
              <a:t>Cuando una persona obliga a otra a tener relaciones sexuales para obtener algo de valor como dinero, </a:t>
            </a:r>
            <a:r>
              <a:rPr lang="es-ES" sz="4800" b="1" dirty="0" smtClean="0"/>
              <a:t>alimentos, </a:t>
            </a:r>
            <a:r>
              <a:rPr lang="es-ES" sz="4800" b="1" dirty="0"/>
              <a:t>drogas, vivienda, etc.</a:t>
            </a:r>
          </a:p>
        </p:txBody>
      </p:sp>
      <p:pic>
        <p:nvPicPr>
          <p:cNvPr id="151" name="Google Shape;151;gc3715a288c_0_14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c3715a288c_0_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err="1" smtClean="0"/>
              <a:t>Traficante</a:t>
            </a:r>
            <a:r>
              <a:rPr lang="en-US" sz="5000" b="1" dirty="0" smtClean="0"/>
              <a:t> sexual</a:t>
            </a:r>
            <a:endParaRPr dirty="0"/>
          </a:p>
        </p:txBody>
      </p:sp>
      <p:sp>
        <p:nvSpPr>
          <p:cNvPr id="158" name="Google Shape;158;gc3715a288c_0_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>
              <a:spcBef>
                <a:spcPts val="0"/>
              </a:spcBef>
              <a:buSzPts val="3200"/>
              <a:buNone/>
            </a:pPr>
            <a:r>
              <a:rPr lang="en-US" sz="4400" b="1" dirty="0"/>
              <a:t>La persona que </a:t>
            </a:r>
            <a:r>
              <a:rPr lang="en-US" sz="4400" b="1" dirty="0" err="1"/>
              <a:t>obliga</a:t>
            </a:r>
            <a:r>
              <a:rPr lang="en-US" sz="4400" b="1" dirty="0"/>
              <a:t> a </a:t>
            </a:r>
            <a:r>
              <a:rPr lang="en-US" sz="4400" b="1" dirty="0" err="1"/>
              <a:t>otra</a:t>
            </a:r>
            <a:r>
              <a:rPr lang="en-US" sz="4400" b="1" dirty="0"/>
              <a:t> a </a:t>
            </a:r>
            <a:r>
              <a:rPr lang="en-US" sz="4400" b="1" dirty="0" err="1"/>
              <a:t>participar</a:t>
            </a:r>
            <a:r>
              <a:rPr lang="en-US" sz="4400" b="1" dirty="0"/>
              <a:t> de </a:t>
            </a:r>
            <a:r>
              <a:rPr lang="en-US" sz="4400" b="1" dirty="0" err="1"/>
              <a:t>una</a:t>
            </a:r>
            <a:r>
              <a:rPr lang="en-US" sz="4400" b="1" dirty="0"/>
              <a:t> </a:t>
            </a:r>
            <a:r>
              <a:rPr lang="en-US" sz="4400" b="1" dirty="0" err="1"/>
              <a:t>actividad</a:t>
            </a:r>
            <a:r>
              <a:rPr lang="en-US" sz="4400" b="1" dirty="0"/>
              <a:t> sexual para </a:t>
            </a:r>
            <a:r>
              <a:rPr lang="en-US" sz="4400" b="1" dirty="0" err="1"/>
              <a:t>obtener</a:t>
            </a:r>
            <a:r>
              <a:rPr lang="en-US" sz="4400" b="1" dirty="0"/>
              <a:t> </a:t>
            </a:r>
            <a:r>
              <a:rPr lang="en-US" sz="4400" b="1" dirty="0" err="1"/>
              <a:t>algo</a:t>
            </a:r>
            <a:r>
              <a:rPr lang="en-US" sz="4400" b="1" dirty="0"/>
              <a:t> a </a:t>
            </a:r>
            <a:r>
              <a:rPr lang="en-US" sz="4400" b="1" dirty="0" err="1"/>
              <a:t>cambio</a:t>
            </a:r>
            <a:r>
              <a:rPr lang="en-US" sz="4400" b="1" dirty="0"/>
              <a:t>, </a:t>
            </a:r>
            <a:r>
              <a:rPr lang="en-US" sz="4400" b="1" dirty="0" err="1"/>
              <a:t>incluso</a:t>
            </a:r>
            <a:r>
              <a:rPr lang="en-US" sz="4400" b="1" dirty="0"/>
              <a:t> </a:t>
            </a:r>
            <a:r>
              <a:rPr lang="en-US" sz="4400" b="1" dirty="0" err="1"/>
              <a:t>puede</a:t>
            </a:r>
            <a:r>
              <a:rPr lang="en-US" sz="4400" b="1" dirty="0"/>
              <a:t> </a:t>
            </a:r>
            <a:r>
              <a:rPr lang="en-US" sz="4400" b="1" dirty="0" err="1"/>
              <a:t>ser</a:t>
            </a:r>
            <a:r>
              <a:rPr lang="en-US" sz="4400" b="1" dirty="0"/>
              <a:t> un familiar, </a:t>
            </a:r>
            <a:r>
              <a:rPr lang="en-US" sz="4400" b="1" dirty="0" err="1"/>
              <a:t>una</a:t>
            </a:r>
            <a:r>
              <a:rPr lang="en-US" sz="4400" b="1" dirty="0"/>
              <a:t> </a:t>
            </a:r>
            <a:r>
              <a:rPr lang="en-US" sz="4400" b="1" dirty="0" err="1"/>
              <a:t>pareja</a:t>
            </a:r>
            <a:r>
              <a:rPr lang="en-US" sz="4400" b="1" dirty="0"/>
              <a:t> sexual o </a:t>
            </a:r>
            <a:r>
              <a:rPr lang="en-US" sz="4400" b="1" dirty="0" err="1"/>
              <a:t>romántica</a:t>
            </a:r>
            <a:r>
              <a:rPr lang="en-US" sz="4400" b="1" dirty="0"/>
              <a:t> o </a:t>
            </a:r>
            <a:r>
              <a:rPr lang="en-US" sz="4400" b="1" dirty="0" err="1"/>
              <a:t>alguien</a:t>
            </a:r>
            <a:r>
              <a:rPr lang="en-US" sz="4400" b="1" dirty="0"/>
              <a:t> </a:t>
            </a:r>
            <a:r>
              <a:rPr lang="en-US" sz="4400" b="1" dirty="0" err="1" smtClean="0"/>
              <a:t>conocido</a:t>
            </a:r>
            <a:r>
              <a:rPr lang="en-US" sz="4400" b="1" dirty="0" smtClean="0"/>
              <a:t>.</a:t>
            </a:r>
            <a:endParaRPr sz="4400" b="1" dirty="0"/>
          </a:p>
        </p:txBody>
      </p:sp>
      <p:pic>
        <p:nvPicPr>
          <p:cNvPr id="159" name="Google Shape;159;gc3715a288c_0_2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c3715a288c_0_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i="1" dirty="0"/>
              <a:t>Grooming </a:t>
            </a:r>
            <a:endParaRPr sz="5000" b="1" i="1" dirty="0"/>
          </a:p>
        </p:txBody>
      </p:sp>
      <p:sp>
        <p:nvSpPr>
          <p:cNvPr id="166" name="Google Shape;166;gc3715a288c_0_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buSzPts val="3200"/>
              <a:buNone/>
            </a:pPr>
            <a:r>
              <a:rPr lang="es-ES" sz="4800" b="1" dirty="0"/>
              <a:t>Cuando un persona se relaciona con un niño con la intención de abusar </a:t>
            </a:r>
            <a:r>
              <a:rPr lang="es-ES" sz="4800" b="1" dirty="0"/>
              <a:t>sexualmente de él o </a:t>
            </a:r>
            <a:r>
              <a:rPr lang="es-ES" sz="4800" b="1" dirty="0"/>
              <a:t>explotarlo sexualmente</a:t>
            </a:r>
            <a:r>
              <a:rPr lang="es-ES" sz="4800" b="1" dirty="0" smtClean="0"/>
              <a:t>.</a:t>
            </a:r>
            <a:endParaRPr lang="es-ES" sz="4800" dirty="0"/>
          </a:p>
        </p:txBody>
      </p:sp>
      <p:pic>
        <p:nvPicPr>
          <p:cNvPr id="167" name="Google Shape;167;gc3715a288c_0_28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smtClean="0"/>
              <a:t>¿</a:t>
            </a:r>
            <a:r>
              <a:rPr lang="en-US" sz="5000" b="1" dirty="0" err="1" smtClean="0"/>
              <a:t>Qué</a:t>
            </a:r>
            <a:r>
              <a:rPr lang="en-US" sz="5000" b="1" dirty="0" smtClean="0"/>
              <a:t> </a:t>
            </a:r>
            <a:r>
              <a:rPr lang="en-US" sz="5000" b="1" dirty="0" err="1" smtClean="0"/>
              <a:t>es</a:t>
            </a:r>
            <a:r>
              <a:rPr lang="en-US" sz="5000" b="1" dirty="0" smtClean="0"/>
              <a:t>?</a:t>
            </a:r>
            <a:endParaRPr dirty="0"/>
          </a:p>
        </p:txBody>
      </p:sp>
      <p:sp>
        <p:nvSpPr>
          <p:cNvPr id="87" name="Google Shape;8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800" b="1" dirty="0" smtClean="0"/>
              <a:t>El </a:t>
            </a:r>
            <a:r>
              <a:rPr lang="en-US" sz="4800" b="1" dirty="0" err="1" smtClean="0"/>
              <a:t>abuso</a:t>
            </a:r>
            <a:r>
              <a:rPr lang="en-US" sz="4800" b="1" dirty="0" smtClean="0"/>
              <a:t> o </a:t>
            </a:r>
            <a:r>
              <a:rPr lang="en-US" sz="4800" b="1" dirty="0" err="1" smtClean="0"/>
              <a:t>acoso</a:t>
            </a:r>
            <a:r>
              <a:rPr lang="en-US" sz="4800" b="1" dirty="0" smtClean="0"/>
              <a:t> sexual que le </a:t>
            </a:r>
            <a:r>
              <a:rPr lang="en-US" sz="4800" b="1" dirty="0" err="1" smtClean="0"/>
              <a:t>brinda</a:t>
            </a:r>
            <a:r>
              <a:rPr lang="en-US" sz="4800" b="1" dirty="0" smtClean="0"/>
              <a:t> un </a:t>
            </a:r>
            <a:r>
              <a:rPr lang="en-US" sz="4800" b="1" dirty="0" err="1" smtClean="0"/>
              <a:t>beneficio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económico</a:t>
            </a:r>
            <a:r>
              <a:rPr lang="en-US" sz="4800" b="1" dirty="0" smtClean="0"/>
              <a:t>, social o </a:t>
            </a:r>
            <a:r>
              <a:rPr lang="en-US" sz="4800" b="1" dirty="0" err="1" smtClean="0"/>
              <a:t>profesional</a:t>
            </a:r>
            <a:r>
              <a:rPr lang="en-US" sz="4800" b="1" dirty="0" smtClean="0"/>
              <a:t> al </a:t>
            </a:r>
            <a:r>
              <a:rPr lang="en-US" sz="4800" b="1" dirty="0" err="1" smtClean="0"/>
              <a:t>acosador</a:t>
            </a:r>
            <a:r>
              <a:rPr lang="en-US" sz="4800" b="1" dirty="0" smtClean="0"/>
              <a:t>.</a:t>
            </a:r>
            <a:endParaRPr sz="4800" b="1" dirty="0"/>
          </a:p>
        </p:txBody>
      </p:sp>
      <p:pic>
        <p:nvPicPr>
          <p:cNvPr id="88" name="Google Shape;88;p3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smtClean="0"/>
              <a:t>¿</a:t>
            </a:r>
            <a:r>
              <a:rPr lang="en-US" b="1" dirty="0" err="1" smtClean="0"/>
              <a:t>Qué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?</a:t>
            </a:r>
            <a:endParaRPr b="1" dirty="0"/>
          </a:p>
        </p:txBody>
      </p:sp>
      <p:sp>
        <p:nvSpPr>
          <p:cNvPr id="95" name="Google Shape;9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800" b="1" dirty="0" smtClean="0"/>
              <a:t>La </a:t>
            </a:r>
            <a:r>
              <a:rPr lang="en-US" sz="4800" b="1" dirty="0" err="1" smtClean="0"/>
              <a:t>violencia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dirigida</a:t>
            </a:r>
            <a:r>
              <a:rPr lang="en-US" sz="4800" b="1" dirty="0" smtClean="0"/>
              <a:t> a </a:t>
            </a:r>
            <a:r>
              <a:rPr lang="en-US" sz="4800" b="1" dirty="0" err="1" smtClean="0"/>
              <a:t>una</a:t>
            </a:r>
            <a:r>
              <a:rPr lang="en-US" sz="4800" b="1" dirty="0" smtClean="0"/>
              <a:t> persona </a:t>
            </a:r>
            <a:r>
              <a:rPr lang="en-US" sz="4800" b="1" dirty="0" err="1" smtClean="0"/>
              <a:t>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función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su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sexo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biológico</a:t>
            </a:r>
            <a:r>
              <a:rPr lang="en-US" sz="4800" b="1" dirty="0" smtClean="0"/>
              <a:t> o </a:t>
            </a:r>
            <a:r>
              <a:rPr lang="en-US" sz="4800" b="1" dirty="0" err="1" smtClean="0"/>
              <a:t>identidad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género</a:t>
            </a:r>
            <a:r>
              <a:rPr lang="en-US" sz="4800" b="1" dirty="0" smtClean="0"/>
              <a:t>.</a:t>
            </a:r>
            <a:endParaRPr sz="4800" b="1" dirty="0"/>
          </a:p>
        </p:txBody>
      </p:sp>
      <p:pic>
        <p:nvPicPr>
          <p:cNvPr id="96" name="Google Shape;96;p4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smtClean="0"/>
              <a:t>¿</a:t>
            </a:r>
            <a:r>
              <a:rPr lang="en-US" sz="5000" b="1" dirty="0" err="1" smtClean="0"/>
              <a:t>Qué</a:t>
            </a:r>
            <a:r>
              <a:rPr lang="en-US" sz="5000" b="1" dirty="0" smtClean="0"/>
              <a:t> </a:t>
            </a:r>
            <a:r>
              <a:rPr lang="en-US" sz="5000" b="1" dirty="0" err="1" smtClean="0"/>
              <a:t>es</a:t>
            </a:r>
            <a:r>
              <a:rPr lang="en-US" sz="5000" b="1" dirty="0" smtClean="0"/>
              <a:t>?</a:t>
            </a:r>
            <a:endParaRPr sz="5000" b="1" dirty="0"/>
          </a:p>
        </p:txBody>
      </p:sp>
      <p:sp>
        <p:nvSpPr>
          <p:cNvPr id="103" name="Google Shape;10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800" b="1" dirty="0" err="1" smtClean="0"/>
              <a:t>Cuando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una</a:t>
            </a:r>
            <a:r>
              <a:rPr lang="en-US" sz="4800" b="1" dirty="0" smtClean="0"/>
              <a:t> persona </a:t>
            </a:r>
            <a:r>
              <a:rPr lang="en-US" sz="4800" b="1" dirty="0" err="1" smtClean="0"/>
              <a:t>obliga</a:t>
            </a:r>
            <a:r>
              <a:rPr lang="en-US" sz="4800" b="1" dirty="0" smtClean="0"/>
              <a:t> a </a:t>
            </a:r>
            <a:r>
              <a:rPr lang="en-US" sz="4800" b="1" dirty="0" err="1" smtClean="0"/>
              <a:t>otra</a:t>
            </a:r>
            <a:r>
              <a:rPr lang="en-US" sz="4800" b="1" dirty="0" smtClean="0"/>
              <a:t> a </a:t>
            </a:r>
            <a:r>
              <a:rPr lang="en-US" sz="4800" b="1" dirty="0" err="1" smtClean="0"/>
              <a:t>tener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relaciones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sexuales</a:t>
            </a:r>
            <a:r>
              <a:rPr lang="en-US" sz="4800" b="1" dirty="0" smtClean="0"/>
              <a:t> para </a:t>
            </a:r>
            <a:r>
              <a:rPr lang="en-US" sz="4800" b="1" dirty="0" err="1" smtClean="0"/>
              <a:t>obtener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algo</a:t>
            </a:r>
            <a:r>
              <a:rPr lang="en-US" sz="4800" b="1" dirty="0" smtClean="0"/>
              <a:t> de valor </a:t>
            </a:r>
            <a:r>
              <a:rPr lang="en-US" sz="4800" b="1" dirty="0" err="1" smtClean="0"/>
              <a:t>como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dinero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alimentos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drogas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vivienda</a:t>
            </a:r>
            <a:r>
              <a:rPr lang="en-US" sz="4800" b="1" dirty="0" smtClean="0"/>
              <a:t>, </a:t>
            </a:r>
            <a:r>
              <a:rPr lang="en-US" sz="4800" b="1" dirty="0"/>
              <a:t>etc.</a:t>
            </a:r>
            <a:endParaRPr sz="4800" b="1" dirty="0"/>
          </a:p>
        </p:txBody>
      </p:sp>
      <p:pic>
        <p:nvPicPr>
          <p:cNvPr id="104" name="Google Shape;104;p5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Clr>
                <a:schemeClr val="dk1"/>
              </a:buClr>
              <a:buSzPts val="4400"/>
            </a:pPr>
            <a:r>
              <a:rPr lang="en-US" sz="5000" b="1" dirty="0"/>
              <a:t>¿</a:t>
            </a:r>
            <a:r>
              <a:rPr lang="en-US" sz="5000" b="1" dirty="0" err="1"/>
              <a:t>Qué</a:t>
            </a:r>
            <a:r>
              <a:rPr lang="en-US" sz="5000" b="1" dirty="0"/>
              <a:t> </a:t>
            </a:r>
            <a:r>
              <a:rPr lang="en-US" sz="5000" b="1" dirty="0" err="1"/>
              <a:t>es</a:t>
            </a:r>
            <a:r>
              <a:rPr lang="en-US" sz="5000" b="1" dirty="0"/>
              <a:t>?</a:t>
            </a:r>
            <a:endParaRPr dirty="0"/>
          </a:p>
        </p:txBody>
      </p:sp>
      <p:sp>
        <p:nvSpPr>
          <p:cNvPr id="111" name="Google Shape;11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b="1" dirty="0" smtClean="0"/>
              <a:t>La persona que </a:t>
            </a:r>
            <a:r>
              <a:rPr lang="en-US" sz="4400" b="1" dirty="0" err="1" smtClean="0"/>
              <a:t>obliga</a:t>
            </a:r>
            <a:r>
              <a:rPr lang="en-US" sz="4400" b="1" dirty="0" smtClean="0"/>
              <a:t> a </a:t>
            </a:r>
            <a:r>
              <a:rPr lang="en-US" sz="4400" b="1" dirty="0" err="1" smtClean="0"/>
              <a:t>otra</a:t>
            </a:r>
            <a:r>
              <a:rPr lang="en-US" sz="4400" b="1" dirty="0" smtClean="0"/>
              <a:t> a </a:t>
            </a:r>
            <a:r>
              <a:rPr lang="en-US" sz="4400" b="1" dirty="0" err="1" smtClean="0"/>
              <a:t>participar</a:t>
            </a:r>
            <a:r>
              <a:rPr lang="en-US" sz="4400" b="1" dirty="0" smtClean="0"/>
              <a:t> de </a:t>
            </a:r>
            <a:r>
              <a:rPr lang="en-US" sz="4400" b="1" dirty="0" err="1" smtClean="0"/>
              <a:t>una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actividad</a:t>
            </a:r>
            <a:r>
              <a:rPr lang="en-US" sz="4400" b="1" dirty="0" smtClean="0"/>
              <a:t> sexual para </a:t>
            </a:r>
            <a:r>
              <a:rPr lang="en-US" sz="4400" b="1" dirty="0" err="1" smtClean="0"/>
              <a:t>obtener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algo</a:t>
            </a:r>
            <a:r>
              <a:rPr lang="en-US" sz="4400" b="1" dirty="0" smtClean="0"/>
              <a:t> a </a:t>
            </a:r>
            <a:r>
              <a:rPr lang="en-US" sz="4400" b="1" dirty="0" err="1" smtClean="0"/>
              <a:t>cambio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incluso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puede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ser</a:t>
            </a:r>
            <a:r>
              <a:rPr lang="en-US" sz="4400" b="1" dirty="0" smtClean="0"/>
              <a:t> un familiar, </a:t>
            </a:r>
            <a:r>
              <a:rPr lang="en-US" sz="4400" b="1" dirty="0" err="1" smtClean="0"/>
              <a:t>una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pareja</a:t>
            </a:r>
            <a:r>
              <a:rPr lang="en-US" sz="4400" b="1" dirty="0" smtClean="0"/>
              <a:t> sexual o </a:t>
            </a:r>
            <a:r>
              <a:rPr lang="en-US" sz="4400" b="1" dirty="0" err="1" smtClean="0"/>
              <a:t>romántica</a:t>
            </a:r>
            <a:r>
              <a:rPr lang="en-US" sz="4400" b="1" dirty="0" smtClean="0"/>
              <a:t> o </a:t>
            </a:r>
            <a:r>
              <a:rPr lang="en-US" sz="4400" b="1" dirty="0" err="1" smtClean="0"/>
              <a:t>alguien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conocido</a:t>
            </a:r>
            <a:r>
              <a:rPr lang="en-US" sz="4400" b="1" dirty="0" smtClean="0"/>
              <a:t>.</a:t>
            </a:r>
            <a:endParaRPr sz="4400" b="1" dirty="0"/>
          </a:p>
        </p:txBody>
      </p:sp>
      <p:pic>
        <p:nvPicPr>
          <p:cNvPr id="112" name="Google Shape;112;p6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4400"/>
            </a:pPr>
            <a:r>
              <a:rPr lang="en-US" sz="5000" b="1" dirty="0"/>
              <a:t>¿</a:t>
            </a:r>
            <a:r>
              <a:rPr lang="en-US" sz="5000" b="1" dirty="0" err="1"/>
              <a:t>Qué</a:t>
            </a:r>
            <a:r>
              <a:rPr lang="en-US" sz="5000" b="1" dirty="0"/>
              <a:t> </a:t>
            </a:r>
            <a:r>
              <a:rPr lang="en-US" sz="5000" b="1" dirty="0" err="1"/>
              <a:t>es</a:t>
            </a:r>
            <a:r>
              <a:rPr lang="en-US" sz="5000" b="1" dirty="0"/>
              <a:t>?</a:t>
            </a:r>
            <a:endParaRPr dirty="0"/>
          </a:p>
        </p:txBody>
      </p:sp>
      <p:sp>
        <p:nvSpPr>
          <p:cNvPr id="119" name="Google Shape;119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buSzPts val="3200"/>
              <a:buNone/>
            </a:pPr>
            <a:r>
              <a:rPr lang="en-US" sz="4800" b="1" dirty="0" err="1" smtClean="0"/>
              <a:t>Cuando</a:t>
            </a:r>
            <a:r>
              <a:rPr lang="en-US" sz="4800" b="1" dirty="0" smtClean="0"/>
              <a:t> un persona se </a:t>
            </a:r>
            <a:r>
              <a:rPr lang="en-US" sz="4800" b="1" dirty="0" err="1" smtClean="0"/>
              <a:t>relaciona</a:t>
            </a:r>
            <a:r>
              <a:rPr lang="en-US" sz="4800" b="1" dirty="0" smtClean="0"/>
              <a:t> con un </a:t>
            </a:r>
            <a:r>
              <a:rPr lang="en-US" sz="4800" b="1" dirty="0" err="1" smtClean="0"/>
              <a:t>niño</a:t>
            </a:r>
            <a:r>
              <a:rPr lang="en-US" sz="4800" b="1" dirty="0" smtClean="0"/>
              <a:t> con la </a:t>
            </a:r>
            <a:r>
              <a:rPr lang="en-US" sz="4800" b="1" dirty="0" err="1" smtClean="0"/>
              <a:t>intención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abusar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sexualmente</a:t>
            </a:r>
            <a:r>
              <a:rPr lang="en-US" sz="4800" b="1" dirty="0"/>
              <a:t> de </a:t>
            </a:r>
            <a:r>
              <a:rPr lang="en-US" sz="4800" b="1" dirty="0" err="1"/>
              <a:t>él</a:t>
            </a:r>
            <a:r>
              <a:rPr lang="en-US" sz="4800" b="1" dirty="0"/>
              <a:t> o </a:t>
            </a:r>
            <a:r>
              <a:rPr lang="en-US" sz="4800" b="1" dirty="0" err="1" smtClean="0"/>
              <a:t>explotarlo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sexualmente</a:t>
            </a:r>
            <a:r>
              <a:rPr lang="en-US" sz="4800" b="1" dirty="0"/>
              <a:t>.</a:t>
            </a:r>
            <a:r>
              <a:rPr lang="en-US" dirty="0" smtClean="0"/>
              <a:t> </a:t>
            </a:r>
            <a:endParaRPr dirty="0"/>
          </a:p>
        </p:txBody>
      </p:sp>
      <p:pic>
        <p:nvPicPr>
          <p:cNvPr id="120" name="Google Shape;120;p7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/>
              <a:t>Respuestas</a:t>
            </a:r>
            <a:endParaRPr b="1" dirty="0"/>
          </a:p>
        </p:txBody>
      </p:sp>
      <p:pic>
        <p:nvPicPr>
          <p:cNvPr id="127" name="Google Shape;127;p8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3715a288c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err="1" smtClean="0"/>
              <a:t>Explotación</a:t>
            </a:r>
            <a:r>
              <a:rPr lang="en-US" sz="5000" b="1" dirty="0" smtClean="0"/>
              <a:t> sexual </a:t>
            </a:r>
            <a:endParaRPr sz="5000" b="1" dirty="0"/>
          </a:p>
        </p:txBody>
      </p:sp>
      <p:sp>
        <p:nvSpPr>
          <p:cNvPr id="134" name="Google Shape;134;gc3715a288c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>
              <a:spcBef>
                <a:spcPts val="0"/>
              </a:spcBef>
              <a:buSzPts val="3200"/>
              <a:buNone/>
            </a:pPr>
            <a:r>
              <a:rPr lang="en-US" sz="4800" b="1" dirty="0"/>
              <a:t>El </a:t>
            </a:r>
            <a:r>
              <a:rPr lang="en-US" sz="4800" b="1" dirty="0" err="1"/>
              <a:t>abuso</a:t>
            </a:r>
            <a:r>
              <a:rPr lang="en-US" sz="4800" b="1" dirty="0"/>
              <a:t> o </a:t>
            </a:r>
            <a:r>
              <a:rPr lang="en-US" sz="4800" b="1" dirty="0" err="1"/>
              <a:t>acoso</a:t>
            </a:r>
            <a:r>
              <a:rPr lang="en-US" sz="4800" b="1" dirty="0"/>
              <a:t> sexual que le </a:t>
            </a:r>
            <a:r>
              <a:rPr lang="en-US" sz="4800" b="1" dirty="0" err="1"/>
              <a:t>brinda</a:t>
            </a:r>
            <a:r>
              <a:rPr lang="en-US" sz="4800" b="1" dirty="0"/>
              <a:t> un </a:t>
            </a:r>
            <a:r>
              <a:rPr lang="en-US" sz="4800" b="1" dirty="0" err="1"/>
              <a:t>beneficio</a:t>
            </a:r>
            <a:r>
              <a:rPr lang="en-US" sz="4800" b="1" dirty="0"/>
              <a:t> </a:t>
            </a:r>
            <a:r>
              <a:rPr lang="en-US" sz="4800" b="1" dirty="0" err="1"/>
              <a:t>económico</a:t>
            </a:r>
            <a:r>
              <a:rPr lang="en-US" sz="4800" b="1" dirty="0"/>
              <a:t>, social o </a:t>
            </a:r>
            <a:r>
              <a:rPr lang="en-US" sz="4800" b="1" dirty="0" err="1"/>
              <a:t>profesional</a:t>
            </a:r>
            <a:r>
              <a:rPr lang="en-US" sz="4800" b="1" dirty="0"/>
              <a:t> al </a:t>
            </a:r>
            <a:r>
              <a:rPr lang="en-US" sz="4800" b="1" dirty="0" err="1"/>
              <a:t>acosador</a:t>
            </a:r>
            <a:r>
              <a:rPr lang="en-US" sz="4800" b="1" dirty="0"/>
              <a:t>.</a:t>
            </a:r>
          </a:p>
        </p:txBody>
      </p:sp>
      <p:pic>
        <p:nvPicPr>
          <p:cNvPr id="135" name="Google Shape;135;gc3715a288c_0_0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3715a288c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 dirty="0" err="1" smtClean="0"/>
              <a:t>Violencia</a:t>
            </a:r>
            <a:r>
              <a:rPr lang="en-US" sz="5000" b="1" dirty="0" smtClean="0"/>
              <a:t> de </a:t>
            </a:r>
            <a:r>
              <a:rPr lang="en-US" sz="5000" b="1" dirty="0" err="1" smtClean="0"/>
              <a:t>género</a:t>
            </a:r>
            <a:endParaRPr sz="5000" b="1" dirty="0"/>
          </a:p>
        </p:txBody>
      </p:sp>
      <p:sp>
        <p:nvSpPr>
          <p:cNvPr id="142" name="Google Shape;142;gc3715a288c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>
              <a:spcBef>
                <a:spcPts val="0"/>
              </a:spcBef>
              <a:buSzPts val="3200"/>
              <a:buNone/>
            </a:pPr>
            <a:r>
              <a:rPr lang="es-ES" sz="4800" b="1" dirty="0"/>
              <a:t>La violencia dirigida a una persona en función de su sexo biológico o identidad de género.</a:t>
            </a:r>
          </a:p>
        </p:txBody>
      </p:sp>
      <p:pic>
        <p:nvPicPr>
          <p:cNvPr id="143" name="Google Shape;143;gc3715a288c_0_7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286</Words>
  <Application>Microsoft Office PowerPoint</Application>
  <PresentationFormat>Presentación en pantalla (4:3)</PresentationFormat>
  <Paragraphs>35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Advocates NEW_PPT_template</vt:lpstr>
      <vt:lpstr>Clase de tráfico de personas: actividad de coincidencias con tarjetas</vt:lpstr>
      <vt:lpstr>¿Qué es?</vt:lpstr>
      <vt:lpstr>¿Qué es?</vt:lpstr>
      <vt:lpstr>¿Qué es?</vt:lpstr>
      <vt:lpstr>¿Qué es?</vt:lpstr>
      <vt:lpstr>¿Qué es?</vt:lpstr>
      <vt:lpstr>Respuestas</vt:lpstr>
      <vt:lpstr>Explotación sexual </vt:lpstr>
      <vt:lpstr>Violencia de género</vt:lpstr>
      <vt:lpstr>Tráfico de personas</vt:lpstr>
      <vt:lpstr>Traficante sexual</vt:lpstr>
      <vt:lpstr>Grooming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de tráfico de personas: actividad de coincidencias con tarjetas</dc:title>
  <dc:creator>Arlene Basilio</dc:creator>
  <cp:lastModifiedBy>Camila Gartland</cp:lastModifiedBy>
  <cp:revision>7</cp:revision>
  <dcterms:created xsi:type="dcterms:W3CDTF">2016-01-06T14:25:03Z</dcterms:created>
  <dcterms:modified xsi:type="dcterms:W3CDTF">2022-01-26T17:13:38Z</dcterms:modified>
</cp:coreProperties>
</file>