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h3Y24982V7uj8Wh3OTJAL9jjPz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4"/>
          <p:cNvSpPr txBox="1">
            <a:spLocks noGrp="1"/>
          </p:cNvSpPr>
          <p:nvPr>
            <p:ph type="body" idx="1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5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28" name="Google Shape;28;p7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8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33" name="Google Shape;33;p8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body" idx="3"/>
          </p:nvPr>
        </p:nvSpPr>
        <p:spPr>
          <a:xfrm>
            <a:off x="4645027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0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body" idx="1"/>
          </p:nvPr>
        </p:nvSpPr>
        <p:spPr>
          <a:xfrm>
            <a:off x="3575050" y="273054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body" idx="2"/>
          </p:nvPr>
        </p:nvSpPr>
        <p:spPr>
          <a:xfrm>
            <a:off x="457202" y="1435103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3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3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14" name="Google Shape;14;p4" descr="3Rs-tag7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6316667"/>
            <a:ext cx="2362200" cy="54133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"/>
          <p:cNvSpPr txBox="1"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Exceso</a:t>
            </a:r>
            <a:r>
              <a:rPr lang="en-US" dirty="0" smtClean="0"/>
              <a:t> de </a:t>
            </a:r>
            <a:r>
              <a:rPr lang="en-US" dirty="0" err="1" smtClean="0"/>
              <a:t>contenido</a:t>
            </a:r>
            <a:r>
              <a:rPr lang="en-US" dirty="0" smtClean="0"/>
              <a:t> visual</a:t>
            </a:r>
            <a:endParaRPr dirty="0"/>
          </a:p>
        </p:txBody>
      </p:sp>
      <p:sp>
        <p:nvSpPr>
          <p:cNvPr id="78" name="Google Shape;78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dirty="0" smtClean="0"/>
              <a:t>6.° </a:t>
            </a:r>
            <a:r>
              <a:rPr lang="en-US" dirty="0" err="1" smtClean="0"/>
              <a:t>grado</a:t>
            </a:r>
            <a:endParaRPr dirty="0"/>
          </a:p>
        </p:txBody>
      </p:sp>
      <p:pic>
        <p:nvPicPr>
          <p:cNvPr id="79" name="Google Shape;79;p1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Debate lo </a:t>
            </a:r>
            <a:r>
              <a:rPr lang="en-US" dirty="0" err="1" smtClean="0"/>
              <a:t>siguiente</a:t>
            </a:r>
            <a:r>
              <a:rPr lang="en-US" dirty="0" smtClean="0"/>
              <a:t> con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compañero</a:t>
            </a:r>
            <a:r>
              <a:rPr lang="en-US" dirty="0" smtClean="0"/>
              <a:t> de </a:t>
            </a:r>
            <a:r>
              <a:rPr lang="en-US" dirty="0" err="1" smtClean="0"/>
              <a:t>trabajo</a:t>
            </a:r>
            <a:r>
              <a:rPr lang="en-US" dirty="0" smtClean="0"/>
              <a:t>:</a:t>
            </a:r>
            <a:endParaRPr dirty="0"/>
          </a:p>
        </p:txBody>
      </p:sp>
      <p:sp>
        <p:nvSpPr>
          <p:cNvPr id="85" name="Google Shape;85;p2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en-US" b="1" dirty="0" smtClean="0"/>
              <a:t>¿</a:t>
            </a:r>
            <a:r>
              <a:rPr lang="en-US" b="1" dirty="0" err="1" smtClean="0"/>
              <a:t>Cómo</a:t>
            </a:r>
            <a:r>
              <a:rPr lang="en-US" b="1" dirty="0" smtClean="0"/>
              <a:t> </a:t>
            </a:r>
            <a:r>
              <a:rPr lang="en-US" b="1" dirty="0" err="1" smtClean="0"/>
              <a:t>impacta</a:t>
            </a:r>
            <a:r>
              <a:rPr lang="en-US" b="1" dirty="0" smtClean="0"/>
              <a:t> la </a:t>
            </a:r>
            <a:r>
              <a:rPr lang="en-US" b="1" dirty="0" err="1" smtClean="0"/>
              <a:t>imagen</a:t>
            </a:r>
            <a:r>
              <a:rPr lang="en-US" b="1" dirty="0" smtClean="0"/>
              <a:t> corporal de </a:t>
            </a:r>
            <a:r>
              <a:rPr lang="en-US" b="1" dirty="0" err="1" smtClean="0"/>
              <a:t>una</a:t>
            </a:r>
            <a:r>
              <a:rPr lang="en-US" b="1" dirty="0" smtClean="0"/>
              <a:t> persona </a:t>
            </a:r>
            <a:r>
              <a:rPr lang="en-US" b="1" dirty="0" err="1" smtClean="0"/>
              <a:t>en</a:t>
            </a:r>
            <a:r>
              <a:rPr lang="en-US" b="1" dirty="0" smtClean="0"/>
              <a:t> </a:t>
            </a:r>
            <a:r>
              <a:rPr lang="en-US" b="1" dirty="0" err="1" smtClean="0"/>
              <a:t>su</a:t>
            </a:r>
            <a:r>
              <a:rPr lang="en-US" b="1" dirty="0" smtClean="0"/>
              <a:t> </a:t>
            </a:r>
            <a:r>
              <a:rPr lang="en-US" b="1" dirty="0" err="1" smtClean="0"/>
              <a:t>autoestima</a:t>
            </a:r>
            <a:r>
              <a:rPr lang="en-US" b="1" dirty="0" smtClean="0"/>
              <a:t>? </a:t>
            </a:r>
            <a:endParaRPr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en-US" b="1" dirty="0" smtClean="0"/>
              <a:t>¿</a:t>
            </a:r>
            <a:r>
              <a:rPr lang="en-US" b="1" dirty="0" err="1" smtClean="0"/>
              <a:t>Cómo</a:t>
            </a:r>
            <a:r>
              <a:rPr lang="en-US" b="1" dirty="0" smtClean="0"/>
              <a:t> </a:t>
            </a:r>
            <a:r>
              <a:rPr lang="en-US" b="1" dirty="0" err="1" smtClean="0"/>
              <a:t>impactaría</a:t>
            </a:r>
            <a:r>
              <a:rPr lang="en-US" b="1" dirty="0" smtClean="0"/>
              <a:t> </a:t>
            </a:r>
            <a:r>
              <a:rPr lang="en-US" b="1" dirty="0" err="1" smtClean="0"/>
              <a:t>una</a:t>
            </a:r>
            <a:r>
              <a:rPr lang="en-US" b="1" dirty="0" smtClean="0"/>
              <a:t> </a:t>
            </a:r>
            <a:r>
              <a:rPr lang="en-US" b="1" dirty="0" err="1" smtClean="0"/>
              <a:t>imagen</a:t>
            </a:r>
            <a:r>
              <a:rPr lang="en-US" b="1" dirty="0" smtClean="0"/>
              <a:t> corporal </a:t>
            </a:r>
            <a:r>
              <a:rPr lang="en-US" b="1" dirty="0" err="1" smtClean="0"/>
              <a:t>positiva</a:t>
            </a:r>
            <a:r>
              <a:rPr lang="en-US" b="1" dirty="0" smtClean="0"/>
              <a:t> </a:t>
            </a:r>
            <a:r>
              <a:rPr lang="en-US" b="1" dirty="0" err="1" smtClean="0"/>
              <a:t>en</a:t>
            </a:r>
            <a:r>
              <a:rPr lang="en-US" b="1" dirty="0" smtClean="0"/>
              <a:t> la </a:t>
            </a:r>
            <a:r>
              <a:rPr lang="en-US" b="1" dirty="0" err="1" smtClean="0"/>
              <a:t>autoestima</a:t>
            </a:r>
            <a:r>
              <a:rPr lang="en-US" b="1" dirty="0" smtClean="0"/>
              <a:t> de </a:t>
            </a:r>
            <a:r>
              <a:rPr lang="en-US" b="1" dirty="0" err="1" smtClean="0"/>
              <a:t>una</a:t>
            </a:r>
            <a:r>
              <a:rPr lang="en-US" b="1" dirty="0" smtClean="0"/>
              <a:t> persona?</a:t>
            </a:r>
            <a:endParaRPr dirty="0"/>
          </a:p>
          <a:p>
            <a:pPr marL="342900">
              <a:spcBef>
                <a:spcPts val="640"/>
              </a:spcBef>
              <a:buSzPts val="3200"/>
              <a:buFont typeface="Arial"/>
              <a:buChar char="-"/>
            </a:pPr>
            <a:r>
              <a:rPr lang="es-ES" b="1" dirty="0"/>
              <a:t>¿Cómo impactaría una imagen corporal </a:t>
            </a:r>
            <a:r>
              <a:rPr lang="es-ES" b="1" dirty="0" smtClean="0"/>
              <a:t>negativa </a:t>
            </a:r>
            <a:r>
              <a:rPr lang="es-ES" b="1" dirty="0"/>
              <a:t>en la autoestima de una persona?</a:t>
            </a:r>
            <a:endParaRPr lang="es-ES" dirty="0"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-"/>
            </a:pPr>
            <a:r>
              <a:rPr lang="en-US" b="1" dirty="0" smtClean="0"/>
              <a:t> </a:t>
            </a:r>
            <a:endParaRPr dirty="0"/>
          </a:p>
        </p:txBody>
      </p:sp>
      <p:pic>
        <p:nvPicPr>
          <p:cNvPr id="86" name="Google Shape;86;p2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"/>
          <p:cNvSpPr txBox="1">
            <a:spLocks noGrp="1"/>
          </p:cNvSpPr>
          <p:nvPr>
            <p:ph type="title"/>
          </p:nvPr>
        </p:nvSpPr>
        <p:spPr>
          <a:xfrm>
            <a:off x="685800" y="30169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 smtClean="0"/>
              <a:t>Situación</a:t>
            </a:r>
            <a:endParaRPr dirty="0"/>
          </a:p>
        </p:txBody>
      </p:sp>
      <p:sp>
        <p:nvSpPr>
          <p:cNvPr id="92" name="Google Shape;92;p3"/>
          <p:cNvSpPr txBox="1">
            <a:spLocks noGrp="1"/>
          </p:cNvSpPr>
          <p:nvPr>
            <p:ph type="body" idx="1"/>
          </p:nvPr>
        </p:nvSpPr>
        <p:spPr>
          <a:xfrm>
            <a:off x="685800" y="151467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dirty="0" smtClean="0"/>
              <a:t>Un </a:t>
            </a:r>
            <a:r>
              <a:rPr lang="en-US" dirty="0" err="1" smtClean="0"/>
              <a:t>estudiante</a:t>
            </a:r>
            <a:r>
              <a:rPr lang="en-US" dirty="0" smtClean="0"/>
              <a:t> de la </a:t>
            </a:r>
            <a:r>
              <a:rPr lang="en-US" dirty="0" err="1" smtClean="0"/>
              <a:t>clase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un </a:t>
            </a:r>
            <a:r>
              <a:rPr lang="en-US" dirty="0" err="1" smtClean="0"/>
              <a:t>hermano</a:t>
            </a:r>
            <a:r>
              <a:rPr lang="en-US" dirty="0" smtClean="0"/>
              <a:t> mayor con </a:t>
            </a:r>
            <a:r>
              <a:rPr lang="en-US" dirty="0" err="1" smtClean="0"/>
              <a:t>quien</a:t>
            </a:r>
            <a:r>
              <a:rPr lang="en-US" dirty="0" smtClean="0"/>
              <a:t> </a:t>
            </a:r>
            <a:r>
              <a:rPr lang="en-US" dirty="0" err="1" smtClean="0"/>
              <a:t>pasa</a:t>
            </a:r>
            <a:r>
              <a:rPr lang="en-US" dirty="0" smtClean="0"/>
              <a:t> </a:t>
            </a:r>
            <a:r>
              <a:rPr lang="en-US" dirty="0" err="1" smtClean="0"/>
              <a:t>tiempo</a:t>
            </a:r>
            <a:r>
              <a:rPr lang="en-US" dirty="0" smtClean="0"/>
              <a:t> </a:t>
            </a:r>
            <a:r>
              <a:rPr lang="en-US" dirty="0" err="1" smtClean="0"/>
              <a:t>luego</a:t>
            </a:r>
            <a:r>
              <a:rPr lang="en-US" dirty="0" smtClean="0"/>
              <a:t> de la </a:t>
            </a:r>
            <a:r>
              <a:rPr lang="en-US" dirty="0" err="1" smtClean="0"/>
              <a:t>escuela</a:t>
            </a:r>
            <a:r>
              <a:rPr lang="en-US" dirty="0" smtClean="0"/>
              <a:t> </a:t>
            </a:r>
            <a:r>
              <a:rPr lang="en-US" dirty="0" err="1" smtClean="0"/>
              <a:t>mientras</a:t>
            </a:r>
            <a:r>
              <a:rPr lang="en-US" dirty="0" smtClean="0"/>
              <a:t> </a:t>
            </a:r>
            <a:r>
              <a:rPr lang="en-US" dirty="0" err="1" smtClean="0"/>
              <a:t>los</a:t>
            </a:r>
            <a:r>
              <a:rPr lang="en-US" dirty="0" smtClean="0"/>
              <a:t> padres </a:t>
            </a:r>
            <a:r>
              <a:rPr lang="en-US" dirty="0" err="1" smtClean="0"/>
              <a:t>están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el </a:t>
            </a:r>
            <a:r>
              <a:rPr lang="en-US" dirty="0" err="1" smtClean="0"/>
              <a:t>trabajo</a:t>
            </a:r>
            <a:r>
              <a:rPr lang="en-US" dirty="0" smtClean="0"/>
              <a:t>. El </a:t>
            </a:r>
            <a:r>
              <a:rPr lang="en-US" dirty="0" err="1" smtClean="0"/>
              <a:t>hermano</a:t>
            </a:r>
            <a:r>
              <a:rPr lang="en-US" dirty="0" smtClean="0"/>
              <a:t> mayor </a:t>
            </a:r>
            <a:r>
              <a:rPr lang="en-US" dirty="0" err="1" smtClean="0"/>
              <a:t>mira</a:t>
            </a:r>
            <a:r>
              <a:rPr lang="en-US" dirty="0" smtClean="0"/>
              <a:t> </a:t>
            </a:r>
            <a:r>
              <a:rPr lang="en-US" dirty="0" err="1" smtClean="0"/>
              <a:t>pornografía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la </a:t>
            </a:r>
            <a:r>
              <a:rPr lang="en-US" dirty="0" err="1" smtClean="0"/>
              <a:t>sala</a:t>
            </a:r>
            <a:r>
              <a:rPr lang="en-US" dirty="0" smtClean="0"/>
              <a:t> de </a:t>
            </a:r>
            <a:r>
              <a:rPr lang="en-US" dirty="0" err="1" smtClean="0"/>
              <a:t>estar</a:t>
            </a:r>
            <a:r>
              <a:rPr lang="en-US" dirty="0" smtClean="0"/>
              <a:t> y, a </a:t>
            </a:r>
            <a:r>
              <a:rPr lang="en-US" dirty="0" err="1" smtClean="0"/>
              <a:t>veces</a:t>
            </a:r>
            <a:r>
              <a:rPr lang="en-US" dirty="0" smtClean="0"/>
              <a:t>, le </a:t>
            </a:r>
            <a:r>
              <a:rPr lang="en-US" dirty="0" err="1" smtClean="0"/>
              <a:t>muestra</a:t>
            </a:r>
            <a:r>
              <a:rPr lang="en-US" dirty="0" smtClean="0"/>
              <a:t> lo que </a:t>
            </a:r>
            <a:r>
              <a:rPr lang="en-US" dirty="0" err="1" smtClean="0"/>
              <a:t>ve</a:t>
            </a:r>
            <a:r>
              <a:rPr lang="en-US" dirty="0" smtClean="0"/>
              <a:t>.</a:t>
            </a:r>
            <a:endParaRPr dirty="0"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dirty="0" smtClean="0"/>
              <a:t>¿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parte del </a:t>
            </a:r>
            <a:r>
              <a:rPr lang="en-US" dirty="0" err="1" smtClean="0"/>
              <a:t>espectro</a:t>
            </a:r>
            <a:r>
              <a:rPr lang="en-US" dirty="0" smtClean="0"/>
              <a:t> </a:t>
            </a:r>
            <a:r>
              <a:rPr lang="en-US" dirty="0" err="1" smtClean="0"/>
              <a:t>colocarías</a:t>
            </a:r>
            <a:r>
              <a:rPr lang="en-US" dirty="0" smtClean="0"/>
              <a:t>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situación</a:t>
            </a:r>
            <a:r>
              <a:rPr lang="en-US" dirty="0" smtClean="0"/>
              <a:t>?</a:t>
            </a:r>
            <a:endParaRPr dirty="0"/>
          </a:p>
        </p:txBody>
      </p:sp>
      <p:pic>
        <p:nvPicPr>
          <p:cNvPr id="93" name="Google Shape;93;p3" descr="afy_logo-medium-WEB-2-18-10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115</Words>
  <Application>Microsoft Office PowerPoint</Application>
  <PresentationFormat>Presentación en pantalla (4:3)</PresentationFormat>
  <Paragraphs>10</Paragraphs>
  <Slides>3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Arial</vt:lpstr>
      <vt:lpstr>Calibri</vt:lpstr>
      <vt:lpstr>Advocates NEW_PPT_template</vt:lpstr>
      <vt:lpstr>Exceso de contenido visual</vt:lpstr>
      <vt:lpstr>Debate lo siguiente con tu compañero de trabajo:</vt:lpstr>
      <vt:lpstr>Situación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Exceso de imágenes</dc:title>
  <dc:creator>Arlene Basilio</dc:creator>
  <cp:lastModifiedBy>Camila Gartland</cp:lastModifiedBy>
  <cp:revision>6</cp:revision>
  <dcterms:created xsi:type="dcterms:W3CDTF">2016-01-06T14:25:03Z</dcterms:created>
  <dcterms:modified xsi:type="dcterms:W3CDTF">2022-01-26T17:16:07Z</dcterms:modified>
</cp:coreProperties>
</file>