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3" roundtripDataSignature="AMtx7miFBvYnByY9xUN+sKD5xDw6+JtCw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1474"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 name="Google Shape;76;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 name="Google Shape;84;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Example #1. Does the following scenario respect Nina’s sexual agency? </a:t>
            </a:r>
            <a:endParaRPr/>
          </a:p>
          <a:p>
            <a:pPr marL="0" lvl="0" indent="0" algn="l" rtl="0">
              <a:spcBef>
                <a:spcPts val="0"/>
              </a:spcBef>
              <a:spcAft>
                <a:spcPts val="0"/>
              </a:spcAft>
              <a:buNone/>
            </a:pPr>
            <a:r>
              <a:rPr lang="en-US"/>
              <a:t>Nina is at her annual check up with her healthcare provider when she communicates that she would like to start birth control. The nurse practitioner ask Nina if she would like to get an IUD to prevent unintended pregnancies. Nina is not interested in an IUD and would prefer birth control pills. The nurse practitioner rolls their eyes and says “You are young and forgetful. If you take birth control pills it will not work as well because I am positive you will forget to take them. Just get the IUD because I can’t trust that you are responsible enough for birth control pills.” Nina leaves the appointment frustrated. Does this scenario respect Nina’s sexual agency? </a:t>
            </a:r>
            <a:endParaRPr/>
          </a:p>
        </p:txBody>
      </p:sp>
      <p:sp>
        <p:nvSpPr>
          <p:cNvPr id="116" name="Google Shape;116;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Example #2: Does the following scenario respect Len’s sexual agency?</a:t>
            </a:r>
            <a:endParaRPr/>
          </a:p>
          <a:p>
            <a:pPr marL="0" lvl="0" indent="0" algn="l" rtl="0">
              <a:spcBef>
                <a:spcPts val="0"/>
              </a:spcBef>
              <a:spcAft>
                <a:spcPts val="0"/>
              </a:spcAft>
              <a:buNone/>
            </a:pPr>
            <a:r>
              <a:rPr lang="en-US"/>
              <a:t>Len is at their family reunion hanging out with the cool cousins and having a great time. Len’s uncle walks over and angrily says, “Your mom told me to use they/them pronouns when I talk to you and I think that is silly. You aren’t old enough to make those kinds of decisions and it is irresponsible for your mom to allow you to think so.” Len’s cousins all come to their defense and the uncle backs down and walks away. Len’s cousins all support them by saying how much they respect their decision to be who they are.</a:t>
            </a:r>
            <a:endParaRPr/>
          </a:p>
          <a:p>
            <a:pPr marL="0" lvl="0" indent="0" algn="l" rtl="0">
              <a:spcBef>
                <a:spcPts val="0"/>
              </a:spcBef>
              <a:spcAft>
                <a:spcPts val="0"/>
              </a:spcAft>
              <a:buNone/>
            </a:pPr>
            <a:r>
              <a:rPr lang="en-US"/>
              <a:t>Is Len’s uncle respecting their sexual agency? Are Len’s cousins respecting their sexual agency?</a:t>
            </a:r>
            <a:endParaRPr/>
          </a:p>
        </p:txBody>
      </p:sp>
      <p:sp>
        <p:nvSpPr>
          <p:cNvPr id="125" name="Google Shape;125;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9"/>
          <p:cNvSpPr txBox="1">
            <a:spLocks noGrp="1"/>
          </p:cNvSpPr>
          <p:nvPr>
            <p:ph type="ctrTitle"/>
          </p:nvPr>
        </p:nvSpPr>
        <p:spPr>
          <a:xfrm>
            <a:off x="685800" y="2130429"/>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 name="Google Shape;17;p9"/>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chemeClr val="dk1"/>
              </a:buClr>
              <a:buSzPts val="3200"/>
              <a:buFont typeface="Arial"/>
              <a:buNone/>
              <a:defRPr/>
            </a:lvl1pPr>
            <a:lvl2pPr lvl="1" algn="ctr">
              <a:spcBef>
                <a:spcPts val="560"/>
              </a:spcBef>
              <a:spcAft>
                <a:spcPts val="0"/>
              </a:spcAft>
              <a:buClr>
                <a:schemeClr val="dk1"/>
              </a:buClr>
              <a:buSzPts val="2800"/>
              <a:buFont typeface="Arial"/>
              <a:buNone/>
              <a:defRPr/>
            </a:lvl2pPr>
            <a:lvl3pPr lvl="2" algn="ctr">
              <a:spcBef>
                <a:spcPts val="480"/>
              </a:spcBef>
              <a:spcAft>
                <a:spcPts val="0"/>
              </a:spcAft>
              <a:buClr>
                <a:schemeClr val="dk1"/>
              </a:buClr>
              <a:buSzPts val="2400"/>
              <a:buFont typeface="Arial"/>
              <a:buNone/>
              <a:defRPr/>
            </a:lvl3pPr>
            <a:lvl4pPr lvl="3" algn="ctr">
              <a:spcBef>
                <a:spcPts val="400"/>
              </a:spcBef>
              <a:spcAft>
                <a:spcPts val="0"/>
              </a:spcAft>
              <a:buClr>
                <a:schemeClr val="dk1"/>
              </a:buClr>
              <a:buSzPts val="2000"/>
              <a:buFont typeface="Arial"/>
              <a:buNone/>
              <a:defRPr/>
            </a:lvl4pPr>
            <a:lvl5pPr lvl="4" algn="ctr">
              <a:spcBef>
                <a:spcPts val="400"/>
              </a:spcBef>
              <a:spcAft>
                <a:spcPts val="0"/>
              </a:spcAft>
              <a:buClr>
                <a:schemeClr val="dk1"/>
              </a:buClr>
              <a:buSzPts val="2000"/>
              <a:buFont typeface="Arial"/>
              <a:buNone/>
              <a:defRPr/>
            </a:lvl5pPr>
            <a:lvl6pPr lvl="5" algn="ctr">
              <a:spcBef>
                <a:spcPts val="400"/>
              </a:spcBef>
              <a:spcAft>
                <a:spcPts val="0"/>
              </a:spcAft>
              <a:buClr>
                <a:schemeClr val="dk1"/>
              </a:buClr>
              <a:buSzPts val="2000"/>
              <a:buFont typeface="Arial"/>
              <a:buNone/>
              <a:defRPr/>
            </a:lvl6pPr>
            <a:lvl7pPr lvl="6" algn="ctr">
              <a:spcBef>
                <a:spcPts val="400"/>
              </a:spcBef>
              <a:spcAft>
                <a:spcPts val="0"/>
              </a:spcAft>
              <a:buClr>
                <a:schemeClr val="dk1"/>
              </a:buClr>
              <a:buSzPts val="2000"/>
              <a:buFont typeface="Arial"/>
              <a:buNone/>
              <a:defRPr/>
            </a:lvl7pPr>
            <a:lvl8pPr lvl="7" algn="ctr">
              <a:spcBef>
                <a:spcPts val="400"/>
              </a:spcBef>
              <a:spcAft>
                <a:spcPts val="0"/>
              </a:spcAft>
              <a:buClr>
                <a:schemeClr val="dk1"/>
              </a:buClr>
              <a:buSzPts val="2000"/>
              <a:buFont typeface="Arial"/>
              <a:buNone/>
              <a:defRPr/>
            </a:lvl8pPr>
            <a:lvl9pPr lvl="8" algn="ctr">
              <a:spcBef>
                <a:spcPts val="400"/>
              </a:spcBef>
              <a:spcAft>
                <a:spcPts val="0"/>
              </a:spcAft>
              <a:buClr>
                <a:schemeClr val="dk1"/>
              </a:buClr>
              <a:buSzPts val="2000"/>
              <a:buFont typeface="Arial"/>
              <a:buNone/>
              <a:defRPr/>
            </a:lvl9pPr>
          </a:lstStyle>
          <a:p>
            <a:endParaRPr/>
          </a:p>
        </p:txBody>
      </p:sp>
      <p:sp>
        <p:nvSpPr>
          <p:cNvPr id="18" name="Google Shape;18;p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9"/>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3"/>
        <p:cNvGrpSpPr/>
        <p:nvPr/>
      </p:nvGrpSpPr>
      <p:grpSpPr>
        <a:xfrm>
          <a:off x="0" y="0"/>
          <a:ext cx="0" cy="0"/>
          <a:chOff x="0" y="0"/>
          <a:chExt cx="0" cy="0"/>
        </a:xfrm>
      </p:grpSpPr>
      <p:sp>
        <p:nvSpPr>
          <p:cNvPr id="64" name="Google Shape;64;p18"/>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5" name="Google Shape;65;p18"/>
          <p:cNvSpPr txBox="1">
            <a:spLocks noGrp="1"/>
          </p:cNvSpPr>
          <p:nvPr>
            <p:ph type="body" idx="1"/>
          </p:nvPr>
        </p:nvSpPr>
        <p:spPr>
          <a:xfrm rot="5400000">
            <a:off x="2514600" y="152400"/>
            <a:ext cx="4114800" cy="77724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6" name="Google Shape;66;p18"/>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rot="5400000">
            <a:off x="4743450" y="2381250"/>
            <a:ext cx="5486400" cy="1943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781050" y="514350"/>
            <a:ext cx="5486400" cy="56769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
        <p:cNvGrpSpPr/>
        <p:nvPr/>
      </p:nvGrpSpPr>
      <p:grpSpPr>
        <a:xfrm>
          <a:off x="0" y="0"/>
          <a:ext cx="0" cy="0"/>
          <a:chOff x="0" y="0"/>
          <a:chExt cx="0" cy="0"/>
        </a:xfrm>
      </p:grpSpPr>
      <p:sp>
        <p:nvSpPr>
          <p:cNvPr id="21" name="Google Shape;21;p10"/>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10"/>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10"/>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0"/>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11"/>
          <p:cNvSpPr txBox="1">
            <a:spLocks noGrp="1"/>
          </p:cNvSpPr>
          <p:nvPr>
            <p:ph type="title"/>
          </p:nvPr>
        </p:nvSpPr>
        <p:spPr>
          <a:xfrm>
            <a:off x="722313" y="4406904"/>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40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7" name="Google Shape;27;p11"/>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chemeClr val="dk1"/>
              </a:buClr>
              <a:buSzPts val="2000"/>
              <a:buFont typeface="Arial"/>
              <a:buNone/>
              <a:defRPr sz="2000"/>
            </a:lvl1pPr>
            <a:lvl2pPr marL="914400" lvl="1" indent="-228600" algn="l">
              <a:spcBef>
                <a:spcPts val="360"/>
              </a:spcBef>
              <a:spcAft>
                <a:spcPts val="0"/>
              </a:spcAft>
              <a:buClr>
                <a:schemeClr val="dk1"/>
              </a:buClr>
              <a:buSzPts val="1800"/>
              <a:buFont typeface="Arial"/>
              <a:buNone/>
              <a:defRPr sz="1800"/>
            </a:lvl2pPr>
            <a:lvl3pPr marL="1371600" lvl="2" indent="-228600" algn="l">
              <a:spcBef>
                <a:spcPts val="320"/>
              </a:spcBef>
              <a:spcAft>
                <a:spcPts val="0"/>
              </a:spcAft>
              <a:buClr>
                <a:schemeClr val="dk1"/>
              </a:buClr>
              <a:buSzPts val="1600"/>
              <a:buFont typeface="Arial"/>
              <a:buNone/>
              <a:defRPr sz="1600"/>
            </a:lvl3pPr>
            <a:lvl4pPr marL="1828800" lvl="3" indent="-228600" algn="l">
              <a:spcBef>
                <a:spcPts val="280"/>
              </a:spcBef>
              <a:spcAft>
                <a:spcPts val="0"/>
              </a:spcAft>
              <a:buClr>
                <a:schemeClr val="dk1"/>
              </a:buClr>
              <a:buSzPts val="1400"/>
              <a:buFont typeface="Arial"/>
              <a:buNone/>
              <a:defRPr sz="1400"/>
            </a:lvl4pPr>
            <a:lvl5pPr marL="2286000" lvl="4" indent="-228600" algn="l">
              <a:spcBef>
                <a:spcPts val="280"/>
              </a:spcBef>
              <a:spcAft>
                <a:spcPts val="0"/>
              </a:spcAft>
              <a:buClr>
                <a:schemeClr val="dk1"/>
              </a:buClr>
              <a:buSzPts val="1400"/>
              <a:buFont typeface="Arial"/>
              <a:buNone/>
              <a:defRPr sz="1400"/>
            </a:lvl5pPr>
            <a:lvl6pPr marL="2743200" lvl="5" indent="-228600" algn="l">
              <a:spcBef>
                <a:spcPts val="280"/>
              </a:spcBef>
              <a:spcAft>
                <a:spcPts val="0"/>
              </a:spcAft>
              <a:buClr>
                <a:schemeClr val="dk1"/>
              </a:buClr>
              <a:buSzPts val="1400"/>
              <a:buFont typeface="Arial"/>
              <a:buNone/>
              <a:defRPr sz="1400"/>
            </a:lvl6pPr>
            <a:lvl7pPr marL="3200400" lvl="6" indent="-228600" algn="l">
              <a:spcBef>
                <a:spcPts val="280"/>
              </a:spcBef>
              <a:spcAft>
                <a:spcPts val="0"/>
              </a:spcAft>
              <a:buClr>
                <a:schemeClr val="dk1"/>
              </a:buClr>
              <a:buSzPts val="1400"/>
              <a:buFont typeface="Arial"/>
              <a:buNone/>
              <a:defRPr sz="1400"/>
            </a:lvl7pPr>
            <a:lvl8pPr marL="3657600" lvl="7" indent="-228600" algn="l">
              <a:spcBef>
                <a:spcPts val="280"/>
              </a:spcBef>
              <a:spcAft>
                <a:spcPts val="0"/>
              </a:spcAft>
              <a:buClr>
                <a:schemeClr val="dk1"/>
              </a:buClr>
              <a:buSzPts val="1400"/>
              <a:buFont typeface="Arial"/>
              <a:buNone/>
              <a:defRPr sz="1400"/>
            </a:lvl8pPr>
            <a:lvl9pPr marL="4114800" lvl="8" indent="-228600" algn="l">
              <a:spcBef>
                <a:spcPts val="280"/>
              </a:spcBef>
              <a:spcAft>
                <a:spcPts val="0"/>
              </a:spcAft>
              <a:buClr>
                <a:schemeClr val="dk1"/>
              </a:buClr>
              <a:buSzPts val="1400"/>
              <a:buFont typeface="Arial"/>
              <a:buNone/>
              <a:defRPr sz="1400"/>
            </a:lvl9pPr>
          </a:lstStyle>
          <a:p>
            <a:endParaRPr/>
          </a:p>
        </p:txBody>
      </p:sp>
      <p:sp>
        <p:nvSpPr>
          <p:cNvPr id="28" name="Google Shape;28;p11"/>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1"/>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
        <p:cNvGrpSpPr/>
        <p:nvPr/>
      </p:nvGrpSpPr>
      <p:grpSpPr>
        <a:xfrm>
          <a:off x="0" y="0"/>
          <a:ext cx="0" cy="0"/>
          <a:chOff x="0" y="0"/>
          <a:chExt cx="0" cy="0"/>
        </a:xfrm>
      </p:grpSpPr>
      <p:sp>
        <p:nvSpPr>
          <p:cNvPr id="31" name="Google Shape;31;p12"/>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2" name="Google Shape;32;p12"/>
          <p:cNvSpPr txBox="1">
            <a:spLocks noGrp="1"/>
          </p:cNvSpPr>
          <p:nvPr>
            <p:ph type="body" idx="1"/>
          </p:nvPr>
        </p:nvSpPr>
        <p:spPr>
          <a:xfrm>
            <a:off x="685800" y="1981200"/>
            <a:ext cx="3810000" cy="4114800"/>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Font typeface="Arial"/>
              <a:buChar char="•"/>
              <a:defRPr sz="2800"/>
            </a:lvl1pPr>
            <a:lvl2pPr marL="914400" lvl="1" indent="-381000" algn="l">
              <a:spcBef>
                <a:spcPts val="480"/>
              </a:spcBef>
              <a:spcAft>
                <a:spcPts val="0"/>
              </a:spcAft>
              <a:buClr>
                <a:schemeClr val="dk1"/>
              </a:buClr>
              <a:buSzPts val="2400"/>
              <a:buFont typeface="Arial"/>
              <a:buChar char="–"/>
              <a:defRPr sz="2400"/>
            </a:lvl2pPr>
            <a:lvl3pPr marL="1371600" lvl="2" indent="-355600" algn="l">
              <a:spcBef>
                <a:spcPts val="400"/>
              </a:spcBef>
              <a:spcAft>
                <a:spcPts val="0"/>
              </a:spcAft>
              <a:buClr>
                <a:schemeClr val="dk1"/>
              </a:buClr>
              <a:buSzPts val="2000"/>
              <a:buFont typeface="Arial"/>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33" name="Google Shape;33;p12"/>
          <p:cNvSpPr txBox="1">
            <a:spLocks noGrp="1"/>
          </p:cNvSpPr>
          <p:nvPr>
            <p:ph type="body" idx="2"/>
          </p:nvPr>
        </p:nvSpPr>
        <p:spPr>
          <a:xfrm>
            <a:off x="4648200" y="1981200"/>
            <a:ext cx="3810000" cy="4114800"/>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Font typeface="Arial"/>
              <a:buChar char="•"/>
              <a:defRPr sz="2800"/>
            </a:lvl1pPr>
            <a:lvl2pPr marL="914400" lvl="1" indent="-381000" algn="l">
              <a:spcBef>
                <a:spcPts val="480"/>
              </a:spcBef>
              <a:spcAft>
                <a:spcPts val="0"/>
              </a:spcAft>
              <a:buClr>
                <a:schemeClr val="dk1"/>
              </a:buClr>
              <a:buSzPts val="2400"/>
              <a:buFont typeface="Arial"/>
              <a:buChar char="–"/>
              <a:defRPr sz="2400"/>
            </a:lvl2pPr>
            <a:lvl3pPr marL="1371600" lvl="2" indent="-355600" algn="l">
              <a:spcBef>
                <a:spcPts val="400"/>
              </a:spcBef>
              <a:spcAft>
                <a:spcPts val="0"/>
              </a:spcAft>
              <a:buClr>
                <a:schemeClr val="dk1"/>
              </a:buClr>
              <a:buSzPts val="2000"/>
              <a:buFont typeface="Arial"/>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34" name="Google Shape;34;p12"/>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2"/>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13"/>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Font typeface="Arial"/>
              <a:buNone/>
              <a:defRPr sz="2400" b="1"/>
            </a:lvl1pPr>
            <a:lvl2pPr marL="914400" lvl="1" indent="-228600" algn="l">
              <a:spcBef>
                <a:spcPts val="400"/>
              </a:spcBef>
              <a:spcAft>
                <a:spcPts val="0"/>
              </a:spcAft>
              <a:buClr>
                <a:schemeClr val="dk1"/>
              </a:buClr>
              <a:buSzPts val="2000"/>
              <a:buFont typeface="Arial"/>
              <a:buNone/>
              <a:defRPr sz="2000" b="1"/>
            </a:lvl2pPr>
            <a:lvl3pPr marL="1371600" lvl="2" indent="-228600" algn="l">
              <a:spcBef>
                <a:spcPts val="360"/>
              </a:spcBef>
              <a:spcAft>
                <a:spcPts val="0"/>
              </a:spcAft>
              <a:buClr>
                <a:schemeClr val="dk1"/>
              </a:buClr>
              <a:buSzPts val="1800"/>
              <a:buFont typeface="Arial"/>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39" name="Google Shape;39;p13"/>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Font typeface="Arial"/>
              <a:buChar char="•"/>
              <a:defRPr sz="2400"/>
            </a:lvl1pPr>
            <a:lvl2pPr marL="914400" lvl="1" indent="-355600" algn="l">
              <a:spcBef>
                <a:spcPts val="400"/>
              </a:spcBef>
              <a:spcAft>
                <a:spcPts val="0"/>
              </a:spcAft>
              <a:buClr>
                <a:schemeClr val="dk1"/>
              </a:buClr>
              <a:buSzPts val="2000"/>
              <a:buFont typeface="Arial"/>
              <a:buChar char="–"/>
              <a:defRPr sz="2000"/>
            </a:lvl2pPr>
            <a:lvl3pPr marL="1371600" lvl="2" indent="-342900" algn="l">
              <a:spcBef>
                <a:spcPts val="360"/>
              </a:spcBef>
              <a:spcAft>
                <a:spcPts val="0"/>
              </a:spcAft>
              <a:buClr>
                <a:schemeClr val="dk1"/>
              </a:buClr>
              <a:buSzPts val="1800"/>
              <a:buFont typeface="Arial"/>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40" name="Google Shape;40;p13"/>
          <p:cNvSpPr txBox="1">
            <a:spLocks noGrp="1"/>
          </p:cNvSpPr>
          <p:nvPr>
            <p:ph type="body" idx="3"/>
          </p:nvPr>
        </p:nvSpPr>
        <p:spPr>
          <a:xfrm>
            <a:off x="4645027"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Font typeface="Arial"/>
              <a:buNone/>
              <a:defRPr sz="2400" b="1"/>
            </a:lvl1pPr>
            <a:lvl2pPr marL="914400" lvl="1" indent="-228600" algn="l">
              <a:spcBef>
                <a:spcPts val="400"/>
              </a:spcBef>
              <a:spcAft>
                <a:spcPts val="0"/>
              </a:spcAft>
              <a:buClr>
                <a:schemeClr val="dk1"/>
              </a:buClr>
              <a:buSzPts val="2000"/>
              <a:buFont typeface="Arial"/>
              <a:buNone/>
              <a:defRPr sz="2000" b="1"/>
            </a:lvl2pPr>
            <a:lvl3pPr marL="1371600" lvl="2" indent="-228600" algn="l">
              <a:spcBef>
                <a:spcPts val="360"/>
              </a:spcBef>
              <a:spcAft>
                <a:spcPts val="0"/>
              </a:spcAft>
              <a:buClr>
                <a:schemeClr val="dk1"/>
              </a:buClr>
              <a:buSzPts val="1800"/>
              <a:buFont typeface="Arial"/>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41" name="Google Shape;41;p13"/>
          <p:cNvSpPr txBox="1">
            <a:spLocks noGrp="1"/>
          </p:cNvSpPr>
          <p:nvPr>
            <p:ph type="body" idx="4"/>
          </p:nvPr>
        </p:nvSpPr>
        <p:spPr>
          <a:xfrm>
            <a:off x="4645027"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Font typeface="Arial"/>
              <a:buChar char="•"/>
              <a:defRPr sz="2400"/>
            </a:lvl1pPr>
            <a:lvl2pPr marL="914400" lvl="1" indent="-355600" algn="l">
              <a:spcBef>
                <a:spcPts val="400"/>
              </a:spcBef>
              <a:spcAft>
                <a:spcPts val="0"/>
              </a:spcAft>
              <a:buClr>
                <a:schemeClr val="dk1"/>
              </a:buClr>
              <a:buSzPts val="2000"/>
              <a:buFont typeface="Arial"/>
              <a:buChar char="–"/>
              <a:defRPr sz="2000"/>
            </a:lvl2pPr>
            <a:lvl3pPr marL="1371600" lvl="2" indent="-342900" algn="l">
              <a:spcBef>
                <a:spcPts val="360"/>
              </a:spcBef>
              <a:spcAft>
                <a:spcPts val="0"/>
              </a:spcAft>
              <a:buClr>
                <a:schemeClr val="dk1"/>
              </a:buClr>
              <a:buSzPts val="1800"/>
              <a:buFont typeface="Arial"/>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42" name="Google Shape;42;p13"/>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3"/>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6" name="Google Shape;46;p14"/>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5"/>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5"/>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1"/>
        <p:cNvGrpSpPr/>
        <p:nvPr/>
      </p:nvGrpSpPr>
      <p:grpSpPr>
        <a:xfrm>
          <a:off x="0" y="0"/>
          <a:ext cx="0" cy="0"/>
          <a:chOff x="0" y="0"/>
          <a:chExt cx="0" cy="0"/>
        </a:xfrm>
      </p:grpSpPr>
      <p:sp>
        <p:nvSpPr>
          <p:cNvPr id="52" name="Google Shape;52;p16"/>
          <p:cNvSpPr txBox="1">
            <a:spLocks noGrp="1"/>
          </p:cNvSpPr>
          <p:nvPr>
            <p:ph type="title"/>
          </p:nvPr>
        </p:nvSpPr>
        <p:spPr>
          <a:xfrm>
            <a:off x="457202"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3" name="Google Shape;53;p16"/>
          <p:cNvSpPr txBox="1">
            <a:spLocks noGrp="1"/>
          </p:cNvSpPr>
          <p:nvPr>
            <p:ph type="body" idx="1"/>
          </p:nvPr>
        </p:nvSpPr>
        <p:spPr>
          <a:xfrm>
            <a:off x="3575050" y="273054"/>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Font typeface="Arial"/>
              <a:buChar char="•"/>
              <a:defRPr sz="3200"/>
            </a:lvl1pPr>
            <a:lvl2pPr marL="914400" lvl="1" indent="-406400" algn="l">
              <a:spcBef>
                <a:spcPts val="560"/>
              </a:spcBef>
              <a:spcAft>
                <a:spcPts val="0"/>
              </a:spcAft>
              <a:buClr>
                <a:schemeClr val="dk1"/>
              </a:buClr>
              <a:buSzPts val="2800"/>
              <a:buFont typeface="Arial"/>
              <a:buChar char="–"/>
              <a:defRPr sz="2800"/>
            </a:lvl2pPr>
            <a:lvl3pPr marL="1371600" lvl="2" indent="-381000" algn="l">
              <a:spcBef>
                <a:spcPts val="480"/>
              </a:spcBef>
              <a:spcAft>
                <a:spcPts val="0"/>
              </a:spcAft>
              <a:buClr>
                <a:schemeClr val="dk1"/>
              </a:buClr>
              <a:buSzPts val="2400"/>
              <a:buFont typeface="Arial"/>
              <a:buChar char="•"/>
              <a:defRPr sz="2400"/>
            </a:lvl3pPr>
            <a:lvl4pPr marL="1828800" lvl="3" indent="-355600" algn="l">
              <a:spcBef>
                <a:spcPts val="400"/>
              </a:spcBef>
              <a:spcAft>
                <a:spcPts val="0"/>
              </a:spcAft>
              <a:buClr>
                <a:schemeClr val="dk1"/>
              </a:buClr>
              <a:buSzPts val="2000"/>
              <a:buFont typeface="Arial"/>
              <a:buChar char="–"/>
              <a:defRPr sz="2000"/>
            </a:lvl4pPr>
            <a:lvl5pPr marL="2286000" lvl="4" indent="-355600" algn="l">
              <a:spcBef>
                <a:spcPts val="400"/>
              </a:spcBef>
              <a:spcAft>
                <a:spcPts val="0"/>
              </a:spcAft>
              <a:buClr>
                <a:schemeClr val="dk1"/>
              </a:buClr>
              <a:buSzPts val="2000"/>
              <a:buFont typeface="Arial"/>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54" name="Google Shape;54;p16"/>
          <p:cNvSpPr txBox="1">
            <a:spLocks noGrp="1"/>
          </p:cNvSpPr>
          <p:nvPr>
            <p:ph type="body" idx="2"/>
          </p:nvPr>
        </p:nvSpPr>
        <p:spPr>
          <a:xfrm>
            <a:off x="457202" y="1435103"/>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Font typeface="Arial"/>
              <a:buNone/>
              <a:defRPr sz="1400"/>
            </a:lvl1pPr>
            <a:lvl2pPr marL="914400" lvl="1" indent="-228600" algn="l">
              <a:spcBef>
                <a:spcPts val="240"/>
              </a:spcBef>
              <a:spcAft>
                <a:spcPts val="0"/>
              </a:spcAft>
              <a:buClr>
                <a:schemeClr val="dk1"/>
              </a:buClr>
              <a:buSzPts val="1200"/>
              <a:buFont typeface="Arial"/>
              <a:buNone/>
              <a:defRPr sz="1200"/>
            </a:lvl2pPr>
            <a:lvl3pPr marL="1371600" lvl="2" indent="-228600" algn="l">
              <a:spcBef>
                <a:spcPts val="200"/>
              </a:spcBef>
              <a:spcAft>
                <a:spcPts val="0"/>
              </a:spcAft>
              <a:buClr>
                <a:schemeClr val="dk1"/>
              </a:buClr>
              <a:buSzPts val="1000"/>
              <a:buFont typeface="Arial"/>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55" name="Google Shape;55;p16"/>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7"/>
        <p:cNvGrpSpPr/>
        <p:nvPr/>
      </p:nvGrpSpPr>
      <p:grpSpPr>
        <a:xfrm>
          <a:off x="0" y="0"/>
          <a:ext cx="0" cy="0"/>
          <a:chOff x="0" y="0"/>
          <a:chExt cx="0" cy="0"/>
        </a:xfrm>
      </p:grpSpPr>
      <p:sp>
        <p:nvSpPr>
          <p:cNvPr id="58" name="Google Shape;58;p17"/>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9" name="Google Shape;59;p17"/>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0" name="Google Shape;60;p17"/>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Font typeface="Arial"/>
              <a:buNone/>
              <a:defRPr sz="1400"/>
            </a:lvl1pPr>
            <a:lvl2pPr marL="914400" lvl="1" indent="-228600" algn="l">
              <a:spcBef>
                <a:spcPts val="240"/>
              </a:spcBef>
              <a:spcAft>
                <a:spcPts val="0"/>
              </a:spcAft>
              <a:buClr>
                <a:schemeClr val="dk1"/>
              </a:buClr>
              <a:buSzPts val="1200"/>
              <a:buFont typeface="Arial"/>
              <a:buNone/>
              <a:defRPr sz="1200"/>
            </a:lvl2pPr>
            <a:lvl3pPr marL="1371600" lvl="2" indent="-228600" algn="l">
              <a:spcBef>
                <a:spcPts val="200"/>
              </a:spcBef>
              <a:spcAft>
                <a:spcPts val="0"/>
              </a:spcAft>
              <a:buClr>
                <a:schemeClr val="dk1"/>
              </a:buClr>
              <a:buSzPts val="1000"/>
              <a:buFont typeface="Arial"/>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61" name="Google Shape;61;p17"/>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7"/>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400" b="0" i="0" u="none" strike="noStrike" cap="none">
                <a:solidFill>
                  <a:srgbClr val="000000"/>
                </a:solidFill>
                <a:latin typeface="Arial"/>
                <a:ea typeface="Arial"/>
                <a:cs typeface="Arial"/>
                <a:sym typeface="Arial"/>
              </a:defRPr>
            </a:lvl1pPr>
            <a:lvl2pPr marL="0" lvl="1" indent="0" algn="r">
              <a:spcBef>
                <a:spcPts val="0"/>
              </a:spcBef>
              <a:buNone/>
              <a:defRPr sz="1400" b="0" i="0" u="none" strike="noStrike" cap="none">
                <a:solidFill>
                  <a:srgbClr val="000000"/>
                </a:solidFill>
                <a:latin typeface="Arial"/>
                <a:ea typeface="Arial"/>
                <a:cs typeface="Arial"/>
                <a:sym typeface="Arial"/>
              </a:defRPr>
            </a:lvl2pPr>
            <a:lvl3pPr marL="0" lvl="2" indent="0" algn="r">
              <a:spcBef>
                <a:spcPts val="0"/>
              </a:spcBef>
              <a:buNone/>
              <a:defRPr sz="1400" b="0" i="0" u="none" strike="noStrike" cap="none">
                <a:solidFill>
                  <a:srgbClr val="000000"/>
                </a:solidFill>
                <a:latin typeface="Arial"/>
                <a:ea typeface="Arial"/>
                <a:cs typeface="Arial"/>
                <a:sym typeface="Arial"/>
              </a:defRPr>
            </a:lvl3pPr>
            <a:lvl4pPr marL="0" lvl="3" indent="0" algn="r">
              <a:spcBef>
                <a:spcPts val="0"/>
              </a:spcBef>
              <a:buNone/>
              <a:defRPr sz="1400" b="0" i="0" u="none" strike="noStrike" cap="none">
                <a:solidFill>
                  <a:srgbClr val="000000"/>
                </a:solidFill>
                <a:latin typeface="Arial"/>
                <a:ea typeface="Arial"/>
                <a:cs typeface="Arial"/>
                <a:sym typeface="Arial"/>
              </a:defRPr>
            </a:lvl4pPr>
            <a:lvl5pPr marL="0" lvl="4" indent="0" algn="r">
              <a:spcBef>
                <a:spcPts val="0"/>
              </a:spcBef>
              <a:buNone/>
              <a:defRPr sz="1400" b="0" i="0" u="none" strike="noStrike" cap="none">
                <a:solidFill>
                  <a:srgbClr val="000000"/>
                </a:solidFill>
                <a:latin typeface="Arial"/>
                <a:ea typeface="Arial"/>
                <a:cs typeface="Arial"/>
                <a:sym typeface="Arial"/>
              </a:defRPr>
            </a:lvl5pPr>
            <a:lvl6pPr marL="0" lvl="5" indent="0" algn="r">
              <a:spcBef>
                <a:spcPts val="0"/>
              </a:spcBef>
              <a:buNone/>
              <a:defRPr sz="1400" b="0" i="0" u="none" strike="noStrike" cap="none">
                <a:solidFill>
                  <a:srgbClr val="000000"/>
                </a:solidFill>
                <a:latin typeface="Arial"/>
                <a:ea typeface="Arial"/>
                <a:cs typeface="Arial"/>
                <a:sym typeface="Arial"/>
              </a:defRPr>
            </a:lvl6pPr>
            <a:lvl7pPr marL="0" lvl="6" indent="0" algn="r">
              <a:spcBef>
                <a:spcPts val="0"/>
              </a:spcBef>
              <a:buNone/>
              <a:defRPr sz="1400" b="0" i="0" u="none" strike="noStrike" cap="none">
                <a:solidFill>
                  <a:srgbClr val="000000"/>
                </a:solidFill>
                <a:latin typeface="Arial"/>
                <a:ea typeface="Arial"/>
                <a:cs typeface="Arial"/>
                <a:sym typeface="Arial"/>
              </a:defRPr>
            </a:lvl7pPr>
            <a:lvl8pPr marL="0" lvl="7" indent="0" algn="r">
              <a:spcBef>
                <a:spcPts val="0"/>
              </a:spcBef>
              <a:buNone/>
              <a:defRPr sz="1400" b="0" i="0" u="none" strike="noStrike" cap="none">
                <a:solidFill>
                  <a:srgbClr val="000000"/>
                </a:solidFill>
                <a:latin typeface="Arial"/>
                <a:ea typeface="Arial"/>
                <a:cs typeface="Arial"/>
                <a:sym typeface="Arial"/>
              </a:defRPr>
            </a:lvl8pPr>
            <a:lvl9pPr marL="0" lvl="8" indent="0" algn="r">
              <a:spcBef>
                <a:spcPts val="0"/>
              </a:spcBef>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000" b="0" i="0" u="none" strike="noStrike" cap="none">
                <a:solidFill>
                  <a:srgbClr val="1B75BB"/>
                </a:solidFill>
                <a:latin typeface="Arial"/>
                <a:ea typeface="Arial"/>
                <a:cs typeface="Arial"/>
                <a:sym typeface="Arial"/>
              </a:defRPr>
            </a:lvl1pPr>
            <a:lvl2pPr marR="0" lvl="1" algn="ctr" rtl="0">
              <a:spcBef>
                <a:spcPts val="0"/>
              </a:spcBef>
              <a:spcAft>
                <a:spcPts val="0"/>
              </a:spcAft>
              <a:buSzPts val="1400"/>
              <a:buNone/>
              <a:defRPr sz="4000" b="0" i="0" u="none" strike="noStrike" cap="none">
                <a:solidFill>
                  <a:srgbClr val="1B75BB"/>
                </a:solidFill>
                <a:latin typeface="Arial"/>
                <a:ea typeface="Arial"/>
                <a:cs typeface="Arial"/>
                <a:sym typeface="Arial"/>
              </a:defRPr>
            </a:lvl2pPr>
            <a:lvl3pPr marR="0" lvl="2" algn="ctr" rtl="0">
              <a:spcBef>
                <a:spcPts val="0"/>
              </a:spcBef>
              <a:spcAft>
                <a:spcPts val="0"/>
              </a:spcAft>
              <a:buSzPts val="1400"/>
              <a:buNone/>
              <a:defRPr sz="4000" b="0" i="0" u="none" strike="noStrike" cap="none">
                <a:solidFill>
                  <a:srgbClr val="1B75BB"/>
                </a:solidFill>
                <a:latin typeface="Arial"/>
                <a:ea typeface="Arial"/>
                <a:cs typeface="Arial"/>
                <a:sym typeface="Arial"/>
              </a:defRPr>
            </a:lvl3pPr>
            <a:lvl4pPr marR="0" lvl="3" algn="ctr" rtl="0">
              <a:spcBef>
                <a:spcPts val="0"/>
              </a:spcBef>
              <a:spcAft>
                <a:spcPts val="0"/>
              </a:spcAft>
              <a:buSzPts val="1400"/>
              <a:buNone/>
              <a:defRPr sz="4000" b="0" i="0" u="none" strike="noStrike" cap="none">
                <a:solidFill>
                  <a:srgbClr val="1B75BB"/>
                </a:solidFill>
                <a:latin typeface="Arial"/>
                <a:ea typeface="Arial"/>
                <a:cs typeface="Arial"/>
                <a:sym typeface="Arial"/>
              </a:defRPr>
            </a:lvl4pPr>
            <a:lvl5pPr marR="0" lvl="4" algn="ctr" rtl="0">
              <a:spcBef>
                <a:spcPts val="0"/>
              </a:spcBef>
              <a:spcAft>
                <a:spcPts val="0"/>
              </a:spcAft>
              <a:buSzPts val="1400"/>
              <a:buNone/>
              <a:defRPr sz="4000" b="0" i="0" u="none" strike="noStrike" cap="none">
                <a:solidFill>
                  <a:srgbClr val="1B75BB"/>
                </a:solidFill>
                <a:latin typeface="Arial"/>
                <a:ea typeface="Arial"/>
                <a:cs typeface="Arial"/>
                <a:sym typeface="Arial"/>
              </a:defRPr>
            </a:lvl5pPr>
            <a:lvl6pPr marR="0" lvl="5" algn="ctr" rtl="0">
              <a:spcBef>
                <a:spcPts val="0"/>
              </a:spcBef>
              <a:spcAft>
                <a:spcPts val="0"/>
              </a:spcAft>
              <a:buSzPts val="1400"/>
              <a:buNone/>
              <a:defRPr sz="4000" b="0" i="0" u="none" strike="noStrike" cap="none">
                <a:solidFill>
                  <a:srgbClr val="1B75BB"/>
                </a:solidFill>
                <a:latin typeface="Arial"/>
                <a:ea typeface="Arial"/>
                <a:cs typeface="Arial"/>
                <a:sym typeface="Arial"/>
              </a:defRPr>
            </a:lvl6pPr>
            <a:lvl7pPr marR="0" lvl="6" algn="ctr" rtl="0">
              <a:spcBef>
                <a:spcPts val="0"/>
              </a:spcBef>
              <a:spcAft>
                <a:spcPts val="0"/>
              </a:spcAft>
              <a:buSzPts val="1400"/>
              <a:buNone/>
              <a:defRPr sz="4000" b="0" i="0" u="none" strike="noStrike" cap="none">
                <a:solidFill>
                  <a:srgbClr val="1B75BB"/>
                </a:solidFill>
                <a:latin typeface="Arial"/>
                <a:ea typeface="Arial"/>
                <a:cs typeface="Arial"/>
                <a:sym typeface="Arial"/>
              </a:defRPr>
            </a:lvl7pPr>
            <a:lvl8pPr marR="0" lvl="7" algn="ctr" rtl="0">
              <a:spcBef>
                <a:spcPts val="0"/>
              </a:spcBef>
              <a:spcAft>
                <a:spcPts val="0"/>
              </a:spcAft>
              <a:buSzPts val="1400"/>
              <a:buNone/>
              <a:defRPr sz="4000" b="0" i="0" u="none" strike="noStrike" cap="none">
                <a:solidFill>
                  <a:srgbClr val="1B75BB"/>
                </a:solidFill>
                <a:latin typeface="Arial"/>
                <a:ea typeface="Arial"/>
                <a:cs typeface="Arial"/>
                <a:sym typeface="Arial"/>
              </a:defRPr>
            </a:lvl8pPr>
            <a:lvl9pPr marR="0" lvl="8" algn="ctr" rtl="0">
              <a:spcBef>
                <a:spcPts val="0"/>
              </a:spcBef>
              <a:spcAft>
                <a:spcPts val="0"/>
              </a:spcAft>
              <a:buSzPts val="1400"/>
              <a:buNone/>
              <a:defRPr sz="4000" b="0" i="0" u="none" strike="noStrike" cap="none">
                <a:solidFill>
                  <a:srgbClr val="1B75BB"/>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p8"/>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14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8"/>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r"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r"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r"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r" rtl="0">
              <a:spcBef>
                <a:spcPts val="0"/>
              </a:spcBef>
              <a:spcAft>
                <a:spcPts val="0"/>
              </a:spcAft>
              <a:buNone/>
              <a:defRPr sz="1400" b="0" i="0" u="none" strike="noStrike" cap="none">
                <a:solidFill>
                  <a:srgbClr val="000000"/>
                </a:solidFill>
                <a:latin typeface="Arial"/>
                <a:ea typeface="Arial"/>
                <a:cs typeface="Arial"/>
                <a:sym typeface="Arial"/>
              </a:defRPr>
            </a:lvl5pPr>
            <a:lvl6pPr marL="0" marR="0" lvl="5" indent="0" algn="r" rtl="0">
              <a:spcBef>
                <a:spcPts val="0"/>
              </a:spcBef>
              <a:spcAft>
                <a:spcPts val="0"/>
              </a:spcAft>
              <a:buNone/>
              <a:defRPr sz="1400" b="0" i="0" u="none" strike="noStrike" cap="none">
                <a:solidFill>
                  <a:srgbClr val="000000"/>
                </a:solidFill>
                <a:latin typeface="Arial"/>
                <a:ea typeface="Arial"/>
                <a:cs typeface="Arial"/>
                <a:sym typeface="Arial"/>
              </a:defRPr>
            </a:lvl6pPr>
            <a:lvl7pPr marL="0" marR="0" lvl="6" indent="0" algn="r" rtl="0">
              <a:spcBef>
                <a:spcPts val="0"/>
              </a:spcBef>
              <a:spcAft>
                <a:spcPts val="0"/>
              </a:spcAft>
              <a:buNone/>
              <a:defRPr sz="1400" b="0" i="0" u="none" strike="noStrike" cap="none">
                <a:solidFill>
                  <a:srgbClr val="000000"/>
                </a:solidFill>
                <a:latin typeface="Arial"/>
                <a:ea typeface="Arial"/>
                <a:cs typeface="Arial"/>
                <a:sym typeface="Arial"/>
              </a:defRPr>
            </a:lvl7pPr>
            <a:lvl8pPr marL="0" marR="0" lvl="7" indent="0" algn="r" rtl="0">
              <a:spcBef>
                <a:spcPts val="0"/>
              </a:spcBef>
              <a:spcAft>
                <a:spcPts val="0"/>
              </a:spcAft>
              <a:buNone/>
              <a:defRPr sz="1400" b="0" i="0" u="none" strike="noStrike" cap="none">
                <a:solidFill>
                  <a:srgbClr val="000000"/>
                </a:solidFill>
                <a:latin typeface="Arial"/>
                <a:ea typeface="Arial"/>
                <a:cs typeface="Arial"/>
                <a:sym typeface="Arial"/>
              </a:defRPr>
            </a:lvl8pPr>
            <a:lvl9pPr marL="0" marR="0" lvl="8" indent="0" algn="r" rtl="0">
              <a:spcBef>
                <a:spcPts val="0"/>
              </a:spcBef>
              <a:spcAft>
                <a:spcPts val="0"/>
              </a:spcAft>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pic>
        <p:nvPicPr>
          <p:cNvPr id="14" name="Google Shape;14;p8" descr="3Rs-tag72"/>
          <p:cNvPicPr preferRelativeResize="0"/>
          <p:nvPr/>
        </p:nvPicPr>
        <p:blipFill rotWithShape="1">
          <a:blip r:embed="rId13">
            <a:alphaModFix/>
          </a:blip>
          <a:srcRect/>
          <a:stretch/>
        </p:blipFill>
        <p:spPr>
          <a:xfrm>
            <a:off x="0" y="6316667"/>
            <a:ext cx="2362200" cy="54133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685800" y="2130429"/>
            <a:ext cx="7772400" cy="14700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smtClean="0"/>
              <a:t>El </a:t>
            </a:r>
            <a:r>
              <a:rPr lang="en-US" dirty="0" err="1" smtClean="0"/>
              <a:t>consentimiento</a:t>
            </a:r>
            <a:r>
              <a:rPr lang="en-US" dirty="0" smtClean="0"/>
              <a:t> </a:t>
            </a:r>
            <a:r>
              <a:rPr lang="en-US" dirty="0" err="1" smtClean="0"/>
              <a:t>va</a:t>
            </a:r>
            <a:r>
              <a:rPr lang="en-US" dirty="0" smtClean="0"/>
              <a:t> con </a:t>
            </a:r>
            <a:r>
              <a:rPr lang="en-US" dirty="0" err="1" smtClean="0"/>
              <a:t>todo</a:t>
            </a:r>
            <a:endParaRPr dirty="0"/>
          </a:p>
        </p:txBody>
      </p:sp>
      <p:sp>
        <p:nvSpPr>
          <p:cNvPr id="79" name="Google Shape;79;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3200"/>
              <a:buFont typeface="Arial"/>
              <a:buNone/>
            </a:pPr>
            <a:r>
              <a:rPr lang="en-US" dirty="0" smtClean="0"/>
              <a:t>6.° </a:t>
            </a:r>
            <a:r>
              <a:rPr lang="en-US" dirty="0" err="1" smtClean="0"/>
              <a:t>grado</a:t>
            </a:r>
            <a:endParaRPr dirty="0"/>
          </a:p>
        </p:txBody>
      </p:sp>
      <p:pic>
        <p:nvPicPr>
          <p:cNvPr id="80" name="Google Shape;80;p1" descr="afy_logo-medium-WEB-2-18-10.jpg"/>
          <p:cNvPicPr preferRelativeResize="0"/>
          <p:nvPr/>
        </p:nvPicPr>
        <p:blipFill rotWithShape="1">
          <a:blip r:embed="rId3">
            <a:alphaModFix/>
          </a:blip>
          <a:srcRect/>
          <a:stretch/>
        </p:blipFill>
        <p:spPr>
          <a:xfrm>
            <a:off x="7230359" y="6040244"/>
            <a:ext cx="1828800" cy="81775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endParaRPr dirty="0"/>
          </a:p>
        </p:txBody>
      </p:sp>
      <p:sp>
        <p:nvSpPr>
          <p:cNvPr id="87" name="Google Shape;87;p2"/>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3200"/>
              <a:buFont typeface="Arial"/>
              <a:buNone/>
            </a:pPr>
            <a:r>
              <a:rPr lang="en-US" b="1" dirty="0" smtClean="0"/>
              <a:t>¿</a:t>
            </a:r>
            <a:r>
              <a:rPr lang="en-US" b="1" dirty="0" err="1" smtClean="0"/>
              <a:t>Cómo</a:t>
            </a:r>
            <a:r>
              <a:rPr lang="en-US" b="1" dirty="0" smtClean="0"/>
              <a:t> </a:t>
            </a:r>
            <a:r>
              <a:rPr lang="en-US" b="1" dirty="0" err="1" smtClean="0"/>
              <a:t>notaste</a:t>
            </a:r>
            <a:r>
              <a:rPr lang="en-US" b="1" dirty="0" smtClean="0"/>
              <a:t> la </a:t>
            </a:r>
            <a:r>
              <a:rPr lang="en-US" b="1" dirty="0" err="1" smtClean="0"/>
              <a:t>diferencia</a:t>
            </a:r>
            <a:r>
              <a:rPr lang="en-US" b="1" dirty="0" smtClean="0"/>
              <a:t> entre el </a:t>
            </a:r>
            <a:r>
              <a:rPr lang="en-US" b="1" dirty="0" err="1" smtClean="0"/>
              <a:t>consentimiento</a:t>
            </a:r>
            <a:r>
              <a:rPr lang="en-US" b="1" dirty="0" smtClean="0"/>
              <a:t> y el </a:t>
            </a:r>
            <a:r>
              <a:rPr lang="en-US" b="1" dirty="0" err="1" smtClean="0"/>
              <a:t>consentimiento</a:t>
            </a:r>
            <a:r>
              <a:rPr lang="en-US" b="1" dirty="0" smtClean="0"/>
              <a:t> sexual? </a:t>
            </a:r>
            <a:endParaRPr dirty="0"/>
          </a:p>
          <a:p>
            <a:pPr marL="0" lvl="0" indent="0" algn="ctr" rtl="0">
              <a:spcBef>
                <a:spcPts val="640"/>
              </a:spcBef>
              <a:spcAft>
                <a:spcPts val="0"/>
              </a:spcAft>
              <a:buClr>
                <a:schemeClr val="dk1"/>
              </a:buClr>
              <a:buSzPts val="3200"/>
              <a:buFont typeface="Arial"/>
              <a:buNone/>
            </a:pPr>
            <a:endParaRPr dirty="0"/>
          </a:p>
        </p:txBody>
      </p:sp>
      <p:pic>
        <p:nvPicPr>
          <p:cNvPr id="88" name="Google Shape;88;p2" descr="afy_logo-medium-WEB-2-18-10.jpg"/>
          <p:cNvPicPr preferRelativeResize="0"/>
          <p:nvPr/>
        </p:nvPicPr>
        <p:blipFill rotWithShape="1">
          <a:blip r:embed="rId3">
            <a:alphaModFix/>
          </a:blip>
          <a:srcRect/>
          <a:stretch/>
        </p:blipFill>
        <p:spPr>
          <a:xfrm>
            <a:off x="7315200" y="6040244"/>
            <a:ext cx="1828800" cy="81775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3"/>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endParaRPr/>
          </a:p>
        </p:txBody>
      </p:sp>
      <p:sp>
        <p:nvSpPr>
          <p:cNvPr id="95" name="Google Shape;95;p3"/>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3200"/>
              <a:buFont typeface="Arial"/>
              <a:buNone/>
            </a:pPr>
            <a:r>
              <a:rPr lang="en-US" b="1" dirty="0" smtClean="0"/>
              <a:t>¿</a:t>
            </a:r>
            <a:r>
              <a:rPr lang="en-US" b="1" dirty="0" err="1" smtClean="0"/>
              <a:t>Por</a:t>
            </a:r>
            <a:r>
              <a:rPr lang="en-US" b="1" dirty="0" smtClean="0"/>
              <a:t> </a:t>
            </a:r>
            <a:r>
              <a:rPr lang="en-US" b="1" dirty="0" err="1" smtClean="0"/>
              <a:t>qué</a:t>
            </a:r>
            <a:r>
              <a:rPr lang="en-US" b="1" dirty="0" smtClean="0"/>
              <a:t> </a:t>
            </a:r>
            <a:r>
              <a:rPr lang="en-US" b="1" dirty="0" err="1" smtClean="0"/>
              <a:t>es</a:t>
            </a:r>
            <a:r>
              <a:rPr lang="en-US" b="1" dirty="0" smtClean="0"/>
              <a:t> </a:t>
            </a:r>
            <a:r>
              <a:rPr lang="en-US" b="1" dirty="0" err="1" smtClean="0"/>
              <a:t>importante</a:t>
            </a:r>
            <a:r>
              <a:rPr lang="en-US" b="1" dirty="0" smtClean="0"/>
              <a:t> el </a:t>
            </a:r>
            <a:r>
              <a:rPr lang="en-US" b="1" dirty="0" err="1" smtClean="0"/>
              <a:t>consentimiento</a:t>
            </a:r>
            <a:r>
              <a:rPr lang="en-US" b="1" dirty="0" smtClean="0"/>
              <a:t> sexual? </a:t>
            </a:r>
            <a:endParaRPr dirty="0"/>
          </a:p>
          <a:p>
            <a:pPr marL="0" lvl="0" indent="0" algn="l" rtl="0">
              <a:spcBef>
                <a:spcPts val="640"/>
              </a:spcBef>
              <a:spcAft>
                <a:spcPts val="0"/>
              </a:spcAft>
              <a:buClr>
                <a:schemeClr val="dk1"/>
              </a:buClr>
              <a:buSzPts val="3200"/>
              <a:buFont typeface="Arial"/>
              <a:buNone/>
            </a:pPr>
            <a:endParaRPr dirty="0"/>
          </a:p>
        </p:txBody>
      </p:sp>
      <p:pic>
        <p:nvPicPr>
          <p:cNvPr id="96" name="Google Shape;96;p3" descr="afy_logo-medium-WEB-2-18-10.jpg"/>
          <p:cNvPicPr preferRelativeResize="0"/>
          <p:nvPr/>
        </p:nvPicPr>
        <p:blipFill rotWithShape="1">
          <a:blip r:embed="rId3">
            <a:alphaModFix/>
          </a:blip>
          <a:srcRect/>
          <a:stretch/>
        </p:blipFill>
        <p:spPr>
          <a:xfrm>
            <a:off x="7315200" y="6040244"/>
            <a:ext cx="1828800" cy="81775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4"/>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endParaRPr/>
          </a:p>
        </p:txBody>
      </p:sp>
      <p:sp>
        <p:nvSpPr>
          <p:cNvPr id="103" name="Google Shape;103;p4"/>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3200"/>
              <a:buFont typeface="Arial"/>
              <a:buNone/>
            </a:pPr>
            <a:r>
              <a:rPr lang="en-US" b="1" dirty="0" smtClean="0"/>
              <a:t>¿</a:t>
            </a:r>
            <a:r>
              <a:rPr lang="en-US" b="1" dirty="0" err="1" smtClean="0"/>
              <a:t>Cómo</a:t>
            </a:r>
            <a:r>
              <a:rPr lang="en-US" b="1" dirty="0" smtClean="0"/>
              <a:t> le </a:t>
            </a:r>
            <a:r>
              <a:rPr lang="en-US" b="1" dirty="0" err="1" smtClean="0"/>
              <a:t>explicarías</a:t>
            </a:r>
            <a:r>
              <a:rPr lang="en-US" b="1" dirty="0" smtClean="0"/>
              <a:t> lo que </a:t>
            </a:r>
            <a:r>
              <a:rPr lang="en-US" b="1" dirty="0" err="1" smtClean="0"/>
              <a:t>es</a:t>
            </a:r>
            <a:r>
              <a:rPr lang="en-US" b="1" dirty="0" smtClean="0"/>
              <a:t> el </a:t>
            </a:r>
            <a:r>
              <a:rPr lang="en-US" b="1" dirty="0" err="1" smtClean="0"/>
              <a:t>consentimiento</a:t>
            </a:r>
            <a:r>
              <a:rPr lang="en-US" b="1" dirty="0" smtClean="0"/>
              <a:t> sexual a un </a:t>
            </a:r>
            <a:r>
              <a:rPr lang="en-US" b="1" dirty="0" err="1" smtClean="0"/>
              <a:t>compañero</a:t>
            </a:r>
            <a:r>
              <a:rPr lang="en-US" b="1" dirty="0" smtClean="0"/>
              <a:t> que </a:t>
            </a:r>
            <a:r>
              <a:rPr lang="en-US" b="1" dirty="0" err="1" smtClean="0"/>
              <a:t>faltó</a:t>
            </a:r>
            <a:r>
              <a:rPr lang="en-US" b="1" dirty="0" smtClean="0"/>
              <a:t> a </a:t>
            </a:r>
            <a:r>
              <a:rPr lang="en-US" b="1" dirty="0" err="1" smtClean="0"/>
              <a:t>clase</a:t>
            </a:r>
            <a:r>
              <a:rPr lang="en-US" b="1" dirty="0" smtClean="0"/>
              <a:t>?</a:t>
            </a:r>
            <a:endParaRPr dirty="0"/>
          </a:p>
          <a:p>
            <a:pPr marL="0" lvl="0" indent="0" algn="l" rtl="0">
              <a:spcBef>
                <a:spcPts val="640"/>
              </a:spcBef>
              <a:spcAft>
                <a:spcPts val="0"/>
              </a:spcAft>
              <a:buClr>
                <a:schemeClr val="dk1"/>
              </a:buClr>
              <a:buSzPts val="3200"/>
              <a:buFont typeface="Arial"/>
              <a:buNone/>
            </a:pPr>
            <a:endParaRPr dirty="0"/>
          </a:p>
        </p:txBody>
      </p:sp>
      <p:pic>
        <p:nvPicPr>
          <p:cNvPr id="104" name="Google Shape;104;p4" descr="afy_logo-medium-WEB-2-18-10.jpg"/>
          <p:cNvPicPr preferRelativeResize="0"/>
          <p:nvPr/>
        </p:nvPicPr>
        <p:blipFill rotWithShape="1">
          <a:blip r:embed="rId3">
            <a:alphaModFix/>
          </a:blip>
          <a:srcRect/>
          <a:stretch/>
        </p:blipFill>
        <p:spPr>
          <a:xfrm>
            <a:off x="7315200" y="6040244"/>
            <a:ext cx="1828800" cy="81775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5"/>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smtClean="0"/>
              <a:t>Libertad sexual</a:t>
            </a:r>
            <a:endParaRPr dirty="0"/>
          </a:p>
        </p:txBody>
      </p:sp>
      <p:sp>
        <p:nvSpPr>
          <p:cNvPr id="111" name="Google Shape;111;p5"/>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spcBef>
                <a:spcPts val="0"/>
              </a:spcBef>
              <a:spcAft>
                <a:spcPts val="0"/>
              </a:spcAft>
              <a:buClr>
                <a:schemeClr val="dk1"/>
              </a:buClr>
              <a:buSzPct val="100000"/>
              <a:buFont typeface="Arial"/>
              <a:buNone/>
            </a:pPr>
            <a:r>
              <a:rPr lang="en-US" dirty="0" smtClean="0"/>
              <a:t>La </a:t>
            </a:r>
            <a:r>
              <a:rPr lang="en-US" dirty="0" err="1" smtClean="0"/>
              <a:t>libertad</a:t>
            </a:r>
            <a:r>
              <a:rPr lang="en-US" dirty="0" smtClean="0"/>
              <a:t> </a:t>
            </a:r>
            <a:r>
              <a:rPr lang="en-US" dirty="0" err="1" smtClean="0"/>
              <a:t>es</a:t>
            </a:r>
            <a:r>
              <a:rPr lang="en-US" dirty="0" smtClean="0"/>
              <a:t> la </a:t>
            </a:r>
            <a:r>
              <a:rPr lang="en-US" dirty="0" err="1" smtClean="0"/>
              <a:t>capacidad</a:t>
            </a:r>
            <a:r>
              <a:rPr lang="en-US" dirty="0" smtClean="0"/>
              <a:t> de </a:t>
            </a:r>
            <a:r>
              <a:rPr lang="en-US" dirty="0" err="1" smtClean="0"/>
              <a:t>actuar</a:t>
            </a:r>
            <a:r>
              <a:rPr lang="en-US" dirty="0" smtClean="0"/>
              <a:t> de </a:t>
            </a:r>
            <a:r>
              <a:rPr lang="en-US" dirty="0" err="1" smtClean="0"/>
              <a:t>determinada</a:t>
            </a:r>
            <a:r>
              <a:rPr lang="en-US" dirty="0" smtClean="0"/>
              <a:t> </a:t>
            </a:r>
            <a:r>
              <a:rPr lang="en-US" dirty="0" err="1" smtClean="0"/>
              <a:t>manera</a:t>
            </a:r>
            <a:r>
              <a:rPr lang="en-US" dirty="0" smtClean="0"/>
              <a:t> para </a:t>
            </a:r>
            <a:r>
              <a:rPr lang="en-US" dirty="0" err="1" smtClean="0"/>
              <a:t>alcanzar</a:t>
            </a:r>
            <a:r>
              <a:rPr lang="en-US" dirty="0" smtClean="0"/>
              <a:t> </a:t>
            </a:r>
            <a:r>
              <a:rPr lang="en-US" dirty="0" err="1" smtClean="0"/>
              <a:t>los</a:t>
            </a:r>
            <a:r>
              <a:rPr lang="en-US" dirty="0" smtClean="0"/>
              <a:t> </a:t>
            </a:r>
            <a:r>
              <a:rPr lang="en-US" dirty="0" err="1" smtClean="0"/>
              <a:t>objetivos</a:t>
            </a:r>
            <a:r>
              <a:rPr lang="en-US" dirty="0" smtClean="0"/>
              <a:t> </a:t>
            </a:r>
            <a:r>
              <a:rPr lang="en-US" dirty="0" err="1" smtClean="0"/>
              <a:t>propios</a:t>
            </a:r>
            <a:r>
              <a:rPr lang="en-US" dirty="0" smtClean="0"/>
              <a:t>. </a:t>
            </a:r>
            <a:r>
              <a:rPr lang="en-US" dirty="0" err="1" smtClean="0"/>
              <a:t>Tener</a:t>
            </a:r>
            <a:r>
              <a:rPr lang="en-US" dirty="0" smtClean="0"/>
              <a:t> </a:t>
            </a:r>
            <a:r>
              <a:rPr lang="en-US" dirty="0" err="1" smtClean="0"/>
              <a:t>libertad</a:t>
            </a:r>
            <a:r>
              <a:rPr lang="en-US" dirty="0" smtClean="0"/>
              <a:t> </a:t>
            </a:r>
            <a:r>
              <a:rPr lang="en-US" dirty="0" err="1" smtClean="0"/>
              <a:t>en</a:t>
            </a:r>
            <a:r>
              <a:rPr lang="en-US" dirty="0" smtClean="0"/>
              <a:t> un </a:t>
            </a:r>
            <a:r>
              <a:rPr lang="en-US" dirty="0" err="1" smtClean="0"/>
              <a:t>área</a:t>
            </a:r>
            <a:r>
              <a:rPr lang="en-US" dirty="0" smtClean="0"/>
              <a:t> de la </a:t>
            </a:r>
            <a:r>
              <a:rPr lang="en-US" dirty="0" err="1" smtClean="0"/>
              <a:t>vida</a:t>
            </a:r>
            <a:r>
              <a:rPr lang="en-US" dirty="0" smtClean="0"/>
              <a:t> </a:t>
            </a:r>
            <a:r>
              <a:rPr lang="en-US" dirty="0" err="1" smtClean="0"/>
              <a:t>es</a:t>
            </a:r>
            <a:r>
              <a:rPr lang="en-US" dirty="0" smtClean="0"/>
              <a:t> </a:t>
            </a:r>
            <a:r>
              <a:rPr lang="en-US" dirty="0" err="1" smtClean="0"/>
              <a:t>tener</a:t>
            </a:r>
            <a:r>
              <a:rPr lang="en-US" dirty="0" smtClean="0"/>
              <a:t> la </a:t>
            </a:r>
            <a:r>
              <a:rPr lang="en-US" dirty="0" err="1" smtClean="0"/>
              <a:t>capacidad</a:t>
            </a:r>
            <a:r>
              <a:rPr lang="en-US" dirty="0" smtClean="0"/>
              <a:t> de </a:t>
            </a:r>
            <a:r>
              <a:rPr lang="en-US" dirty="0" err="1" smtClean="0"/>
              <a:t>actuar</a:t>
            </a:r>
            <a:r>
              <a:rPr lang="en-US" dirty="0" smtClean="0"/>
              <a:t> de </a:t>
            </a:r>
            <a:r>
              <a:rPr lang="en-US" dirty="0" err="1" smtClean="0"/>
              <a:t>una</a:t>
            </a:r>
            <a:r>
              <a:rPr lang="en-US" dirty="0" smtClean="0"/>
              <a:t> forma que </a:t>
            </a:r>
            <a:r>
              <a:rPr lang="en-US" dirty="0" err="1" smtClean="0"/>
              <a:t>genere</a:t>
            </a:r>
            <a:r>
              <a:rPr lang="en-US" dirty="0" smtClean="0"/>
              <a:t> </a:t>
            </a:r>
            <a:r>
              <a:rPr lang="en-US" dirty="0" err="1" smtClean="0"/>
              <a:t>los</a:t>
            </a:r>
            <a:r>
              <a:rPr lang="en-US" dirty="0" smtClean="0"/>
              <a:t> </a:t>
            </a:r>
            <a:r>
              <a:rPr lang="en-US" dirty="0" err="1" smtClean="0"/>
              <a:t>resultados</a:t>
            </a:r>
            <a:r>
              <a:rPr lang="en-US" dirty="0" smtClean="0"/>
              <a:t> </a:t>
            </a:r>
            <a:r>
              <a:rPr lang="en-US" dirty="0" err="1" smtClean="0"/>
              <a:t>deseados</a:t>
            </a:r>
            <a:r>
              <a:rPr lang="en-US" dirty="0" smtClean="0"/>
              <a:t>. La </a:t>
            </a:r>
            <a:r>
              <a:rPr lang="en-US" dirty="0" err="1" smtClean="0"/>
              <a:t>libertad</a:t>
            </a:r>
            <a:r>
              <a:rPr lang="en-US" dirty="0" smtClean="0"/>
              <a:t> sexual </a:t>
            </a:r>
            <a:r>
              <a:rPr lang="en-US" dirty="0" err="1" smtClean="0"/>
              <a:t>incluye</a:t>
            </a:r>
            <a:r>
              <a:rPr lang="en-US" dirty="0" smtClean="0"/>
              <a:t>: la </a:t>
            </a:r>
            <a:r>
              <a:rPr lang="en-US" dirty="0" err="1" smtClean="0"/>
              <a:t>capacidad</a:t>
            </a:r>
            <a:r>
              <a:rPr lang="en-US" dirty="0" smtClean="0"/>
              <a:t> de </a:t>
            </a:r>
            <a:r>
              <a:rPr lang="en-US" dirty="0" err="1" smtClean="0"/>
              <a:t>dar</a:t>
            </a:r>
            <a:r>
              <a:rPr lang="en-US" dirty="0" smtClean="0"/>
              <a:t> </a:t>
            </a:r>
            <a:r>
              <a:rPr lang="en-US" dirty="0" err="1" smtClean="0"/>
              <a:t>consentimiento</a:t>
            </a:r>
            <a:r>
              <a:rPr lang="en-US" dirty="0" smtClean="0"/>
              <a:t> para </a:t>
            </a:r>
            <a:r>
              <a:rPr lang="en-US" dirty="0" err="1" smtClean="0"/>
              <a:t>mantener</a:t>
            </a:r>
            <a:r>
              <a:rPr lang="en-US" dirty="0" smtClean="0"/>
              <a:t> </a:t>
            </a:r>
            <a:r>
              <a:rPr lang="en-US" dirty="0" err="1" smtClean="0"/>
              <a:t>relaciones</a:t>
            </a:r>
            <a:r>
              <a:rPr lang="en-US" dirty="0" smtClean="0"/>
              <a:t> </a:t>
            </a:r>
            <a:r>
              <a:rPr lang="en-US" dirty="0" err="1" smtClean="0"/>
              <a:t>sexuales</a:t>
            </a:r>
            <a:r>
              <a:rPr lang="en-US" dirty="0" smtClean="0"/>
              <a:t> y de </a:t>
            </a:r>
            <a:r>
              <a:rPr lang="en-US" dirty="0" err="1" smtClean="0"/>
              <a:t>rechazar</a:t>
            </a:r>
            <a:r>
              <a:rPr lang="en-US" dirty="0" smtClean="0"/>
              <a:t> </a:t>
            </a:r>
            <a:r>
              <a:rPr lang="en-US" dirty="0" err="1" smtClean="0"/>
              <a:t>propuestas</a:t>
            </a:r>
            <a:r>
              <a:rPr lang="en-US" dirty="0" smtClean="0"/>
              <a:t> </a:t>
            </a:r>
            <a:r>
              <a:rPr lang="en-US" dirty="0" err="1" smtClean="0"/>
              <a:t>sexuales</a:t>
            </a:r>
            <a:r>
              <a:rPr lang="en-US" dirty="0" smtClean="0"/>
              <a:t>; </a:t>
            </a:r>
            <a:r>
              <a:rPr lang="en-US" dirty="0" err="1" smtClean="0"/>
              <a:t>elegir</a:t>
            </a:r>
            <a:r>
              <a:rPr lang="en-US" dirty="0" smtClean="0"/>
              <a:t> </a:t>
            </a:r>
            <a:r>
              <a:rPr lang="en-US" dirty="0" err="1" smtClean="0"/>
              <a:t>si</a:t>
            </a:r>
            <a:r>
              <a:rPr lang="en-US" dirty="0" smtClean="0"/>
              <a:t> </a:t>
            </a:r>
            <a:r>
              <a:rPr lang="en-US" dirty="0" err="1" smtClean="0"/>
              <a:t>uno</a:t>
            </a:r>
            <a:r>
              <a:rPr lang="en-US" dirty="0" smtClean="0"/>
              <a:t> </a:t>
            </a:r>
            <a:r>
              <a:rPr lang="en-US" dirty="0" err="1" smtClean="0"/>
              <a:t>quiere</a:t>
            </a:r>
            <a:r>
              <a:rPr lang="en-US" dirty="0" smtClean="0"/>
              <a:t> </a:t>
            </a:r>
            <a:r>
              <a:rPr lang="en-US" dirty="0" err="1" smtClean="0"/>
              <a:t>participar</a:t>
            </a:r>
            <a:r>
              <a:rPr lang="en-US" dirty="0" smtClean="0"/>
              <a:t> de </a:t>
            </a:r>
            <a:r>
              <a:rPr lang="en-US" dirty="0" err="1" smtClean="0"/>
              <a:t>una</a:t>
            </a:r>
            <a:r>
              <a:rPr lang="en-US" dirty="0" smtClean="0"/>
              <a:t> </a:t>
            </a:r>
            <a:r>
              <a:rPr lang="en-US" dirty="0" err="1" smtClean="0"/>
              <a:t>actividad</a:t>
            </a:r>
            <a:r>
              <a:rPr lang="en-US" dirty="0" smtClean="0"/>
              <a:t> sexual de </a:t>
            </a:r>
            <a:r>
              <a:rPr lang="en-US" dirty="0" err="1" smtClean="0"/>
              <a:t>cierta</a:t>
            </a:r>
            <a:r>
              <a:rPr lang="en-US" dirty="0" smtClean="0"/>
              <a:t> forma, con </a:t>
            </a:r>
            <a:r>
              <a:rPr lang="en-US" dirty="0" err="1" smtClean="0"/>
              <a:t>determinada</a:t>
            </a:r>
            <a:r>
              <a:rPr lang="en-US" dirty="0" smtClean="0"/>
              <a:t> persona y </a:t>
            </a:r>
            <a:r>
              <a:rPr lang="en-US" dirty="0" err="1" smtClean="0"/>
              <a:t>en</a:t>
            </a:r>
            <a:r>
              <a:rPr lang="en-US" dirty="0" smtClean="0"/>
              <a:t> un </a:t>
            </a:r>
            <a:r>
              <a:rPr lang="en-US" dirty="0" err="1" smtClean="0"/>
              <a:t>tiempo</a:t>
            </a:r>
            <a:r>
              <a:rPr lang="en-US" dirty="0" smtClean="0"/>
              <a:t> y </a:t>
            </a:r>
            <a:r>
              <a:rPr lang="en-US" dirty="0" err="1" smtClean="0"/>
              <a:t>espacio</a:t>
            </a:r>
            <a:r>
              <a:rPr lang="en-US" dirty="0" smtClean="0"/>
              <a:t> </a:t>
            </a:r>
            <a:r>
              <a:rPr lang="en-US" dirty="0" err="1" smtClean="0"/>
              <a:t>específicos</a:t>
            </a:r>
            <a:r>
              <a:rPr lang="en-US" dirty="0" smtClean="0"/>
              <a:t>; la </a:t>
            </a:r>
            <a:r>
              <a:rPr lang="en-US" dirty="0" err="1" smtClean="0"/>
              <a:t>capacidad</a:t>
            </a:r>
            <a:r>
              <a:rPr lang="en-US" dirty="0" smtClean="0"/>
              <a:t> de </a:t>
            </a:r>
            <a:r>
              <a:rPr lang="en-US" dirty="0" err="1" smtClean="0"/>
              <a:t>elegir</a:t>
            </a:r>
            <a:r>
              <a:rPr lang="en-US" dirty="0" smtClean="0"/>
              <a:t> </a:t>
            </a:r>
            <a:r>
              <a:rPr lang="en-US" dirty="0" err="1" smtClean="0"/>
              <a:t>prácticas</a:t>
            </a:r>
            <a:r>
              <a:rPr lang="en-US" dirty="0" smtClean="0"/>
              <a:t> </a:t>
            </a:r>
            <a:r>
              <a:rPr lang="en-US" dirty="0" err="1" smtClean="0"/>
              <a:t>sexuales</a:t>
            </a:r>
            <a:r>
              <a:rPr lang="en-US" dirty="0" smtClean="0"/>
              <a:t> </a:t>
            </a:r>
            <a:r>
              <a:rPr lang="en-US" dirty="0" err="1" smtClean="0"/>
              <a:t>más</a:t>
            </a:r>
            <a:r>
              <a:rPr lang="en-US" dirty="0" smtClean="0"/>
              <a:t> </a:t>
            </a:r>
            <a:r>
              <a:rPr lang="en-US" dirty="0" err="1" smtClean="0"/>
              <a:t>seguras</a:t>
            </a:r>
            <a:r>
              <a:rPr lang="en-US" dirty="0" smtClean="0"/>
              <a:t>, </a:t>
            </a:r>
            <a:r>
              <a:rPr lang="en-US" dirty="0" err="1" smtClean="0"/>
              <a:t>incluida</a:t>
            </a:r>
            <a:r>
              <a:rPr lang="en-US" dirty="0" smtClean="0"/>
              <a:t> la </a:t>
            </a:r>
            <a:r>
              <a:rPr lang="en-US" dirty="0" err="1" smtClean="0"/>
              <a:t>anticoncepción</a:t>
            </a:r>
            <a:r>
              <a:rPr lang="en-US" dirty="0" smtClean="0"/>
              <a:t>; el derecho de </a:t>
            </a:r>
            <a:r>
              <a:rPr lang="en-US" dirty="0" err="1" smtClean="0"/>
              <a:t>elegir</a:t>
            </a:r>
            <a:r>
              <a:rPr lang="en-US" dirty="0" smtClean="0"/>
              <a:t> </a:t>
            </a:r>
            <a:r>
              <a:rPr lang="en-US" dirty="0" err="1" smtClean="0"/>
              <a:t>definir</a:t>
            </a:r>
            <a:r>
              <a:rPr lang="en-US" dirty="0" smtClean="0"/>
              <a:t> </a:t>
            </a:r>
            <a:r>
              <a:rPr lang="en-US" dirty="0" err="1" smtClean="0"/>
              <a:t>nuestra</a:t>
            </a:r>
            <a:r>
              <a:rPr lang="en-US" dirty="0" smtClean="0"/>
              <a:t> </a:t>
            </a:r>
            <a:r>
              <a:rPr lang="en-US" dirty="0" err="1" smtClean="0"/>
              <a:t>sexualidad</a:t>
            </a:r>
            <a:r>
              <a:rPr lang="en-US" dirty="0" smtClean="0"/>
              <a:t>, </a:t>
            </a:r>
            <a:r>
              <a:rPr lang="en-US" dirty="0" err="1" smtClean="0"/>
              <a:t>orientación</a:t>
            </a:r>
            <a:r>
              <a:rPr lang="en-US" dirty="0" smtClean="0"/>
              <a:t> sexual y </a:t>
            </a:r>
            <a:r>
              <a:rPr lang="en-US" dirty="0" err="1" smtClean="0"/>
              <a:t>género</a:t>
            </a:r>
            <a:r>
              <a:rPr lang="en-US" dirty="0" smtClean="0"/>
              <a:t>.</a:t>
            </a:r>
            <a:endParaRPr dirty="0"/>
          </a:p>
        </p:txBody>
      </p:sp>
      <p:pic>
        <p:nvPicPr>
          <p:cNvPr id="112" name="Google Shape;112;p5" descr="afy_logo-medium-WEB-2-18-10.jpg"/>
          <p:cNvPicPr preferRelativeResize="0"/>
          <p:nvPr/>
        </p:nvPicPr>
        <p:blipFill rotWithShape="1">
          <a:blip r:embed="rId3">
            <a:alphaModFix/>
          </a:blip>
          <a:srcRect/>
          <a:stretch/>
        </p:blipFill>
        <p:spPr>
          <a:xfrm>
            <a:off x="7315200" y="6040244"/>
            <a:ext cx="1828800" cy="81775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6"/>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US" dirty="0" smtClean="0"/>
              <a:t>¿</a:t>
            </a:r>
            <a:r>
              <a:rPr lang="en-US" dirty="0" err="1" smtClean="0"/>
              <a:t>Esta</a:t>
            </a:r>
            <a:r>
              <a:rPr lang="en-US" dirty="0" smtClean="0"/>
              <a:t> </a:t>
            </a:r>
            <a:r>
              <a:rPr lang="en-US" dirty="0" err="1" smtClean="0"/>
              <a:t>situación</a:t>
            </a:r>
            <a:r>
              <a:rPr lang="en-US" dirty="0" smtClean="0"/>
              <a:t> </a:t>
            </a:r>
            <a:r>
              <a:rPr lang="en-US" dirty="0" err="1" smtClean="0"/>
              <a:t>respeta</a:t>
            </a:r>
            <a:r>
              <a:rPr lang="en-US" dirty="0" smtClean="0"/>
              <a:t> la </a:t>
            </a:r>
            <a:r>
              <a:rPr lang="en-US" dirty="0" err="1" smtClean="0"/>
              <a:t>libertad</a:t>
            </a:r>
            <a:r>
              <a:rPr lang="en-US" dirty="0" smtClean="0"/>
              <a:t> sexual de Nina?</a:t>
            </a:r>
            <a:endParaRPr dirty="0"/>
          </a:p>
        </p:txBody>
      </p:sp>
      <p:pic>
        <p:nvPicPr>
          <p:cNvPr id="119" name="Google Shape;119;p6" descr="afy_logo-medium-WEB-2-18-10.jpg"/>
          <p:cNvPicPr preferRelativeResize="0"/>
          <p:nvPr/>
        </p:nvPicPr>
        <p:blipFill rotWithShape="1">
          <a:blip r:embed="rId3">
            <a:alphaModFix/>
          </a:blip>
          <a:srcRect/>
          <a:stretch/>
        </p:blipFill>
        <p:spPr>
          <a:xfrm>
            <a:off x="7315200" y="6040244"/>
            <a:ext cx="1828800" cy="817756"/>
          </a:xfrm>
          <a:prstGeom prst="rect">
            <a:avLst/>
          </a:prstGeom>
          <a:noFill/>
          <a:ln>
            <a:noFill/>
          </a:ln>
        </p:spPr>
      </p:pic>
      <p:pic>
        <p:nvPicPr>
          <p:cNvPr id="120" name="Google Shape;120;p6"/>
          <p:cNvPicPr preferRelativeResize="0"/>
          <p:nvPr/>
        </p:nvPicPr>
        <p:blipFill>
          <a:blip r:embed="rId4">
            <a:alphaModFix/>
          </a:blip>
          <a:stretch>
            <a:fillRect/>
          </a:stretch>
        </p:blipFill>
        <p:spPr>
          <a:xfrm>
            <a:off x="0" y="1752590"/>
            <a:ext cx="9144000" cy="4103370"/>
          </a:xfrm>
          <a:prstGeom prst="rect">
            <a:avLst/>
          </a:prstGeom>
          <a:noFill/>
          <a:ln>
            <a:noFill/>
          </a:ln>
        </p:spPr>
      </p:pic>
      <p:sp>
        <p:nvSpPr>
          <p:cNvPr id="121" name="Google Shape;121;p6"/>
          <p:cNvSpPr txBox="1"/>
          <p:nvPr/>
        </p:nvSpPr>
        <p:spPr>
          <a:xfrm>
            <a:off x="517200" y="5855950"/>
            <a:ext cx="8626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smtClean="0"/>
              <a:t>[</a:t>
            </a:r>
            <a:r>
              <a:rPr lang="en-US" dirty="0" err="1" smtClean="0"/>
              <a:t>Fotografía</a:t>
            </a:r>
            <a:r>
              <a:rPr lang="en-US" dirty="0" smtClean="0"/>
              <a:t>: </a:t>
            </a:r>
            <a:r>
              <a:rPr lang="en-US" dirty="0"/>
              <a:t>CDC Teen Health Services </a:t>
            </a:r>
            <a:r>
              <a:rPr lang="en-US" dirty="0" smtClean="0"/>
              <a:t>and </a:t>
            </a:r>
            <a:r>
              <a:rPr lang="en-US" dirty="0"/>
              <a:t>One-on-One Time with a Health Care Provider]</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7"/>
          <p:cNvSpPr txBox="1">
            <a:spLocks noGrp="1"/>
          </p:cNvSpPr>
          <p:nvPr>
            <p:ph type="title"/>
          </p:nvPr>
        </p:nvSpPr>
        <p:spPr>
          <a:xfrm>
            <a:off x="685800" y="159650"/>
            <a:ext cx="7772400" cy="1143000"/>
          </a:xfrm>
          <a:prstGeom prst="rect">
            <a:avLst/>
          </a:prstGeom>
          <a:noFill/>
          <a:ln>
            <a:noFill/>
          </a:ln>
        </p:spPr>
        <p:txBody>
          <a:bodyPr spcFirstLastPara="1" wrap="square" lIns="91425" tIns="45700" rIns="91425" bIns="45700" anchor="ctr" anchorCtr="0">
            <a:normAutofit fontScale="90000"/>
          </a:bodyPr>
          <a:lstStyle/>
          <a:p>
            <a:pPr lvl="0"/>
            <a:r>
              <a:rPr lang="en-US" dirty="0"/>
              <a:t>¿</a:t>
            </a:r>
            <a:r>
              <a:rPr lang="en-US" dirty="0" err="1"/>
              <a:t>Esta</a:t>
            </a:r>
            <a:r>
              <a:rPr lang="en-US" dirty="0"/>
              <a:t> </a:t>
            </a:r>
            <a:r>
              <a:rPr lang="en-US" dirty="0" err="1"/>
              <a:t>situación</a:t>
            </a:r>
            <a:r>
              <a:rPr lang="en-US" dirty="0"/>
              <a:t> </a:t>
            </a:r>
            <a:r>
              <a:rPr lang="en-US" dirty="0" err="1"/>
              <a:t>respeta</a:t>
            </a:r>
            <a:r>
              <a:rPr lang="en-US" dirty="0"/>
              <a:t> la </a:t>
            </a:r>
            <a:r>
              <a:rPr lang="en-US" dirty="0" err="1"/>
              <a:t>libertad</a:t>
            </a:r>
            <a:r>
              <a:rPr lang="en-US" dirty="0"/>
              <a:t> sexual </a:t>
            </a:r>
            <a:r>
              <a:rPr lang="en-US"/>
              <a:t>de </a:t>
            </a:r>
            <a:r>
              <a:rPr lang="en-US" smtClean="0"/>
              <a:t>Len?</a:t>
            </a:r>
            <a:endParaRPr dirty="0"/>
          </a:p>
        </p:txBody>
      </p:sp>
      <p:pic>
        <p:nvPicPr>
          <p:cNvPr id="128" name="Google Shape;128;p7" descr="afy_logo-medium-WEB-2-18-10.jpg"/>
          <p:cNvPicPr preferRelativeResize="0"/>
          <p:nvPr/>
        </p:nvPicPr>
        <p:blipFill rotWithShape="1">
          <a:blip r:embed="rId3">
            <a:alphaModFix/>
          </a:blip>
          <a:srcRect/>
          <a:stretch/>
        </p:blipFill>
        <p:spPr>
          <a:xfrm>
            <a:off x="7315200" y="6040244"/>
            <a:ext cx="1828800" cy="817756"/>
          </a:xfrm>
          <a:prstGeom prst="rect">
            <a:avLst/>
          </a:prstGeom>
          <a:noFill/>
          <a:ln>
            <a:noFill/>
          </a:ln>
        </p:spPr>
      </p:pic>
      <p:pic>
        <p:nvPicPr>
          <p:cNvPr id="129" name="Google Shape;129;p7"/>
          <p:cNvPicPr preferRelativeResize="0"/>
          <p:nvPr/>
        </p:nvPicPr>
        <p:blipFill>
          <a:blip r:embed="rId4">
            <a:alphaModFix/>
          </a:blip>
          <a:stretch>
            <a:fillRect/>
          </a:stretch>
        </p:blipFill>
        <p:spPr>
          <a:xfrm>
            <a:off x="0" y="1545292"/>
            <a:ext cx="9144001" cy="4252316"/>
          </a:xfrm>
          <a:prstGeom prst="rect">
            <a:avLst/>
          </a:prstGeom>
          <a:noFill/>
          <a:ln>
            <a:noFill/>
          </a:ln>
        </p:spPr>
      </p:pic>
      <p:sp>
        <p:nvSpPr>
          <p:cNvPr id="130" name="Google Shape;130;p7"/>
          <p:cNvSpPr txBox="1"/>
          <p:nvPr/>
        </p:nvSpPr>
        <p:spPr>
          <a:xfrm>
            <a:off x="517200" y="5855950"/>
            <a:ext cx="8626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dirty="0" smtClean="0"/>
              <a:t>[</a:t>
            </a:r>
            <a:r>
              <a:rPr lang="en-US" dirty="0" err="1" smtClean="0"/>
              <a:t>Fotografía</a:t>
            </a:r>
            <a:r>
              <a:rPr lang="en-US" dirty="0" smtClean="0"/>
              <a:t>: </a:t>
            </a:r>
            <a:r>
              <a:rPr lang="en-US" dirty="0"/>
              <a:t>Images of Empowerment]</a:t>
            </a:r>
            <a:endParaRPr dirty="0"/>
          </a:p>
        </p:txBody>
      </p:sp>
    </p:spTree>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482</Words>
  <Application>Microsoft Office PowerPoint</Application>
  <PresentationFormat>Presentación en pantalla (4:3)</PresentationFormat>
  <Paragraphs>23</Paragraphs>
  <Slides>7</Slides>
  <Notes>7</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7</vt:i4>
      </vt:variant>
    </vt:vector>
  </HeadingPairs>
  <TitlesOfParts>
    <vt:vector size="10" baseType="lpstr">
      <vt:lpstr>Arial</vt:lpstr>
      <vt:lpstr>Calibri</vt:lpstr>
      <vt:lpstr>Advocates NEW_PPT_template</vt:lpstr>
      <vt:lpstr>El consentimiento va con todo</vt:lpstr>
      <vt:lpstr>Presentación de PowerPoint</vt:lpstr>
      <vt:lpstr>Presentación de PowerPoint</vt:lpstr>
      <vt:lpstr>Presentación de PowerPoint</vt:lpstr>
      <vt:lpstr>Libertad sexual</vt:lpstr>
      <vt:lpstr>¿Esta situación respeta la libertad sexual de Nina?</vt:lpstr>
      <vt:lpstr>¿Esta situación respeta la libertad sexual de 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consentimiento va con todo</dc:title>
  <dc:creator>Arlene Basilio</dc:creator>
  <cp:lastModifiedBy>Camila Gartland</cp:lastModifiedBy>
  <cp:revision>3</cp:revision>
  <dcterms:created xsi:type="dcterms:W3CDTF">2016-01-06T14:25:03Z</dcterms:created>
  <dcterms:modified xsi:type="dcterms:W3CDTF">2022-01-26T17:14:33Z</dcterms:modified>
</cp:coreProperties>
</file>