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7"/>
  </p:notesMasterIdLst>
  <p:sldIdLst>
    <p:sldId id="256" r:id="rId2"/>
    <p:sldId id="257" r:id="rId3"/>
    <p:sldId id="260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5440"/>
    <p:restoredTop sz="96110"/>
  </p:normalViewPr>
  <p:slideViewPr>
    <p:cSldViewPr snapToGrid="0" snapToObjects="1">
      <p:cViewPr varScale="1">
        <p:scale>
          <a:sx n="32" d="100"/>
          <a:sy n="32" d="100"/>
        </p:scale>
        <p:origin x="168" y="20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Understanding Our Bodies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Kindergarten – Lesson 2</a:t>
            </a:r>
          </a:p>
        </p:txBody>
      </p:sp>
    </p:spTree>
    <p:extLst>
      <p:ext uri="{BB962C8B-B14F-4D97-AF65-F5344CB8AC3E}">
        <p14:creationId xmlns:p14="http://schemas.microsoft.com/office/powerpoint/2010/main" val="215699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92BEF-72BC-6141-8330-5616E0F68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Girl’s Body</a:t>
            </a:r>
          </a:p>
        </p:txBody>
      </p:sp>
      <p:pic>
        <p:nvPicPr>
          <p:cNvPr id="4" name="Content Placeholder 3" descr="girl1.png">
            <a:extLst>
              <a:ext uri="{FF2B5EF4-FFF2-40B4-BE49-F238E27FC236}">
                <a16:creationId xmlns:a16="http://schemas.microsoft.com/office/drawing/2014/main" id="{1DFD7ADC-A421-4B96-27E1-B9DF7EBE21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3291" y="1600200"/>
            <a:ext cx="499741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560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BB9D4-D775-A553-CD50-891F6E735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Girl’s Body</a:t>
            </a:r>
          </a:p>
        </p:txBody>
      </p:sp>
      <p:pic>
        <p:nvPicPr>
          <p:cNvPr id="4" name="Content Placeholder 3" descr="girl2.png">
            <a:extLst>
              <a:ext uri="{FF2B5EF4-FFF2-40B4-BE49-F238E27FC236}">
                <a16:creationId xmlns:a16="http://schemas.microsoft.com/office/drawing/2014/main" id="{DF94EFC1-2CF7-C83F-0EB4-129E3DA090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3291" y="1600200"/>
            <a:ext cx="499741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257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E1F1C-EA26-1FAE-6949-5C4FDF540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Boy’s Body</a:t>
            </a:r>
          </a:p>
        </p:txBody>
      </p:sp>
      <p:pic>
        <p:nvPicPr>
          <p:cNvPr id="4" name="Content Placeholder 3" descr="boy1.png">
            <a:extLst>
              <a:ext uri="{FF2B5EF4-FFF2-40B4-BE49-F238E27FC236}">
                <a16:creationId xmlns:a16="http://schemas.microsoft.com/office/drawing/2014/main" id="{619285FF-3F67-CFB8-DB1E-F423BD20CA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2738" y="1600200"/>
            <a:ext cx="5278523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296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C039F-7EF5-ADBA-7AB1-43B464C66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Boy’s Body</a:t>
            </a:r>
          </a:p>
        </p:txBody>
      </p:sp>
      <p:pic>
        <p:nvPicPr>
          <p:cNvPr id="4" name="Content Placeholder 3" descr="boy1.png">
            <a:extLst>
              <a:ext uri="{FF2B5EF4-FFF2-40B4-BE49-F238E27FC236}">
                <a16:creationId xmlns:a16="http://schemas.microsoft.com/office/drawing/2014/main" id="{E3FE4EBE-5F62-ED72-8600-F7CAB8A238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2738" y="1600200"/>
            <a:ext cx="5278523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943375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3</TotalTime>
  <Words>15</Words>
  <Application>Microsoft Macintosh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Galano Grotesque Alt Bold</vt:lpstr>
      <vt:lpstr>Roboto Slab Regular</vt:lpstr>
      <vt:lpstr>Advocates Powerpoint Standard size</vt:lpstr>
      <vt:lpstr>Understanding Our Bodies</vt:lpstr>
      <vt:lpstr>Girl’s Body</vt:lpstr>
      <vt:lpstr>Girl’s Body</vt:lpstr>
      <vt:lpstr>Boy’s Body</vt:lpstr>
      <vt:lpstr>Boy’s Body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Our Bodies</dc:title>
  <dc:creator>Ashley Benson</dc:creator>
  <cp:lastModifiedBy>Ashley Benson</cp:lastModifiedBy>
  <cp:revision>1</cp:revision>
  <dcterms:created xsi:type="dcterms:W3CDTF">2023-07-17T02:34:48Z</dcterms:created>
  <dcterms:modified xsi:type="dcterms:W3CDTF">2023-07-17T02:38:38Z</dcterms:modified>
</cp:coreProperties>
</file>