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10"/>
  </p:notesMasterIdLst>
  <p:sldIdLst>
    <p:sldId id="262" r:id="rId2"/>
    <p:sldId id="257" r:id="rId3"/>
    <p:sldId id="258" r:id="rId4"/>
    <p:sldId id="259" r:id="rId5"/>
    <p:sldId id="260" r:id="rId6"/>
    <p:sldId id="261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99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153"/>
    <p:restoredTop sz="96110"/>
  </p:normalViewPr>
  <p:slideViewPr>
    <p:cSldViewPr snapToGrid="0" snapToObjects="1">
      <p:cViewPr varScale="1">
        <p:scale>
          <a:sx n="128" d="100"/>
          <a:sy n="128" d="100"/>
        </p:scale>
        <p:origin x="64" y="2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09" d="100"/>
          <a:sy n="109" d="100"/>
        </p:scale>
        <p:origin x="-430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B1680D-EF21-EC47-882F-12D95807B6D1}" type="datetimeFigureOut">
              <a:rPr lang="en-US" smtClean="0"/>
              <a:t>7/17/23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297982-EEBC-0649-8C69-AE24E9511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734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195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56795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82306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33921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4784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01929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151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44454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1752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165721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2763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2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4629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2" name="Picture 11" descr="underline_yellow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200" y="1265239"/>
            <a:ext cx="3901440" cy="304800"/>
          </a:xfrm>
          <a:prstGeom prst="rect">
            <a:avLst/>
          </a:prstGeom>
        </p:spPr>
      </p:pic>
      <p:pic>
        <p:nvPicPr>
          <p:cNvPr id="13" name="Picture 12" descr="underline_pink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364" y="1265239"/>
            <a:ext cx="3221736" cy="304800"/>
          </a:xfrm>
          <a:prstGeom prst="rect">
            <a:avLst/>
          </a:prstGeom>
        </p:spPr>
      </p:pic>
      <p:pic>
        <p:nvPicPr>
          <p:cNvPr id="14" name="Picture 13" descr="underline_blue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83141" y="1279463"/>
            <a:ext cx="6315456" cy="276352"/>
          </a:xfrm>
          <a:prstGeom prst="rect">
            <a:avLst/>
          </a:prstGeom>
        </p:spPr>
      </p:pic>
      <p:pic>
        <p:nvPicPr>
          <p:cNvPr id="15" name="Picture 14" descr="underline_yellow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200" y="1265239"/>
            <a:ext cx="3901440" cy="304800"/>
          </a:xfrm>
          <a:prstGeom prst="rect">
            <a:avLst/>
          </a:prstGeom>
        </p:spPr>
      </p:pic>
      <p:pic>
        <p:nvPicPr>
          <p:cNvPr id="16" name="Picture 15" descr="underline_pink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364" y="1265239"/>
            <a:ext cx="3221736" cy="304800"/>
          </a:xfrm>
          <a:prstGeom prst="rect">
            <a:avLst/>
          </a:prstGeom>
        </p:spPr>
      </p:pic>
      <p:pic>
        <p:nvPicPr>
          <p:cNvPr id="17" name="Picture 16" descr="underline_blue.pn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83141" y="1279463"/>
            <a:ext cx="6315456" cy="276352"/>
          </a:xfrm>
          <a:prstGeom prst="rect">
            <a:avLst/>
          </a:prstGeom>
        </p:spPr>
      </p:pic>
      <p:pic>
        <p:nvPicPr>
          <p:cNvPr id="4" name="Picture 3" descr="3Rs.eps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199121"/>
            <a:ext cx="1286857" cy="578153"/>
          </a:xfrm>
          <a:prstGeom prst="rect">
            <a:avLst/>
          </a:prstGeom>
        </p:spPr>
      </p:pic>
      <p:pic>
        <p:nvPicPr>
          <p:cNvPr id="6" name="Picture 5" descr="AFY Logo.pdf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831" y="2522277"/>
            <a:ext cx="7876049" cy="4430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811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200" kern="1200">
          <a:solidFill>
            <a:schemeClr val="tx1"/>
          </a:solidFill>
          <a:latin typeface="Galano Grotesque Alt Bold"/>
          <a:ea typeface="+mj-ea"/>
          <a:cs typeface="Galano Grotesque Alt Bold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Roboto Slab Regular"/>
          <a:ea typeface="+mn-ea"/>
          <a:cs typeface="Roboto Slab Regular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Roboto Slab Regular"/>
          <a:ea typeface="+mn-ea"/>
          <a:cs typeface="Roboto Slab Regular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Roboto Slab Regular"/>
          <a:ea typeface="+mn-ea"/>
          <a:cs typeface="Roboto Slab Regular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Roboto Slab Regular"/>
          <a:ea typeface="+mn-ea"/>
          <a:cs typeface="Roboto Slab Regular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Roboto Slab Regular"/>
          <a:ea typeface="+mn-ea"/>
          <a:cs typeface="Roboto Slab Regular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Unhealthy Relationships – </a:t>
            </a:r>
            <a:b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Plan for Safety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487556" y="3846443"/>
            <a:ext cx="6400800" cy="1192697"/>
          </a:xfrm>
        </p:spPr>
        <p:txBody>
          <a:bodyPr>
            <a:normAutofit fontScale="92500" lnSpcReduction="20000"/>
          </a:bodyPr>
          <a:lstStyle/>
          <a:p>
            <a:r>
              <a:rPr lang="en-US" sz="4500" dirty="0"/>
              <a:t>High School Supplemental Lesson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2944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Google Shape;80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06925" y="1497500"/>
            <a:ext cx="4648200" cy="44386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E440DA6-0359-D2DE-FF3B-05D449ECF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Relationship Characteristics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74925" y="1573700"/>
            <a:ext cx="6268274" cy="418129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4F5552C-8017-0EDF-6621-7ABAAA872F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Mutual Respect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Google Shape;92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62124" y="1467675"/>
            <a:ext cx="5862400" cy="44544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AD773E2-9372-194D-382C-C081BEF3D1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Communication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Google Shape;98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39775" y="1388175"/>
            <a:ext cx="5264450" cy="454492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59EFEB4-38BA-B0AF-22C8-58C439A36C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Trust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Google Shape;104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59500" y="1381525"/>
            <a:ext cx="4787350" cy="45636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42FA957-41DF-7FEB-3C18-A883D15C17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Honesty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75950" y="1661775"/>
            <a:ext cx="6490250" cy="43241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F0DE019-26DB-AE0C-22D3-6134F212CD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Conflict Resolution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Google Shape;116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85900" y="1514075"/>
            <a:ext cx="6172200" cy="44005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DCC612A-7F17-3977-E292-9756466085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Compromise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dvocates Powerpoint Standard size">
  <a:themeElements>
    <a:clrScheme name="AFY Theme">
      <a:dk1>
        <a:srgbClr val="0C4294"/>
      </a:dk1>
      <a:lt1>
        <a:srgbClr val="EFEEEE"/>
      </a:lt1>
      <a:dk2>
        <a:srgbClr val="0C4294"/>
      </a:dk2>
      <a:lt2>
        <a:srgbClr val="EFEEEE"/>
      </a:lt2>
      <a:accent1>
        <a:srgbClr val="437BC1"/>
      </a:accent1>
      <a:accent2>
        <a:srgbClr val="FCC32B"/>
      </a:accent2>
      <a:accent3>
        <a:srgbClr val="E6196C"/>
      </a:accent3>
      <a:accent4>
        <a:srgbClr val="EA4323"/>
      </a:accent4>
      <a:accent5>
        <a:srgbClr val="5CBD9E"/>
      </a:accent5>
      <a:accent6>
        <a:srgbClr val="F4841F"/>
      </a:accent6>
      <a:hlink>
        <a:srgbClr val="E6196C"/>
      </a:hlink>
      <a:folHlink>
        <a:srgbClr val="63318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4A7AC57C-2583-B24F-8687-0382EDD08E0D}" vid="{3C9CAFF6-BAF4-E54D-96AC-8503F7B4045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Advocates Powerpoint Standard size</Template>
  <TotalTime>399</TotalTime>
  <Words>21</Words>
  <Application>Microsoft Macintosh PowerPoint</Application>
  <PresentationFormat>On-screen Show (4:3)</PresentationFormat>
  <Paragraphs>11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Galano Grotesque Alt Bold</vt:lpstr>
      <vt:lpstr>Roboto Slab Regular</vt:lpstr>
      <vt:lpstr>Advocates Powerpoint Standard size</vt:lpstr>
      <vt:lpstr>Unhealthy Relationships –  Plan for Safety</vt:lpstr>
      <vt:lpstr>Relationship Characteristics</vt:lpstr>
      <vt:lpstr>Mutual Respect</vt:lpstr>
      <vt:lpstr>Communication</vt:lpstr>
      <vt:lpstr>Trust</vt:lpstr>
      <vt:lpstr>Honesty</vt:lpstr>
      <vt:lpstr>Conflict Resolution</vt:lpstr>
      <vt:lpstr>Compromise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 Am I?  Understanding Gender Identity and Sexual Orientation</dc:title>
  <dc:creator>Ashley Benson</dc:creator>
  <cp:lastModifiedBy>Ashley Benson</cp:lastModifiedBy>
  <cp:revision>26</cp:revision>
  <dcterms:created xsi:type="dcterms:W3CDTF">2023-07-17T04:48:30Z</dcterms:created>
  <dcterms:modified xsi:type="dcterms:W3CDTF">2023-07-18T00:39:05Z</dcterms:modified>
</cp:coreProperties>
</file>