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9"/>
  </p:notesMasterIdLst>
  <p:sldIdLst>
    <p:sldId id="262" r:id="rId2"/>
    <p:sldId id="257" r:id="rId3"/>
    <p:sldId id="265" r:id="rId4"/>
    <p:sldId id="258" r:id="rId5"/>
    <p:sldId id="266" r:id="rId6"/>
    <p:sldId id="259" r:id="rId7"/>
    <p:sldId id="267" r:id="rId8"/>
    <p:sldId id="260" r:id="rId9"/>
    <p:sldId id="268" r:id="rId10"/>
    <p:sldId id="261" r:id="rId11"/>
    <p:sldId id="269" r:id="rId12"/>
    <p:sldId id="270" r:id="rId13"/>
    <p:sldId id="271" r:id="rId14"/>
    <p:sldId id="263" r:id="rId15"/>
    <p:sldId id="272" r:id="rId16"/>
    <p:sldId id="264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130"/>
    <p:restoredTop sz="96110"/>
  </p:normalViewPr>
  <p:slideViewPr>
    <p:cSldViewPr snapToGrid="0" snapToObjects="1">
      <p:cViewPr varScale="1">
        <p:scale>
          <a:sx n="128" d="100"/>
          <a:sy n="128" d="100"/>
        </p:scale>
        <p:origin x="184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Myth or Fact?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Human Sexual Response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4124738"/>
            <a:ext cx="6400800" cy="1192697"/>
          </a:xfrm>
        </p:spPr>
        <p:txBody>
          <a:bodyPr>
            <a:normAutofit fontScale="62500" lnSpcReduction="20000"/>
          </a:bodyPr>
          <a:lstStyle/>
          <a:p>
            <a:r>
              <a:rPr lang="en-US" sz="4500" dirty="0"/>
              <a:t>High School Supplemental Lesson</a:t>
            </a:r>
          </a:p>
          <a:p>
            <a:r>
              <a:rPr lang="en-US" sz="4500" dirty="0"/>
              <a:t>Sexual Systems II: Processes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65662"/>
            <a:ext cx="8229600" cy="27133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950" dirty="0"/>
              <a:t>A person with a penis wakes up most mornings with an erection.</a:t>
            </a:r>
          </a:p>
        </p:txBody>
      </p:sp>
    </p:spTree>
    <p:extLst>
      <p:ext uri="{BB962C8B-B14F-4D97-AF65-F5344CB8AC3E}">
        <p14:creationId xmlns:p14="http://schemas.microsoft.com/office/powerpoint/2010/main" val="1638100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3323"/>
            <a:ext cx="7886700" cy="402665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>
                <a:solidFill>
                  <a:schemeClr val="accent5"/>
                </a:solidFill>
              </a:rPr>
              <a:t>FACT!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210" y="5358241"/>
            <a:ext cx="1149386" cy="49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719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6318"/>
            <a:ext cx="8229600" cy="36675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It is a good idea for someone with a penis who wants to last longer during sex to take Viagra just before, particularly the younger they are.</a:t>
            </a:r>
          </a:p>
        </p:txBody>
      </p:sp>
    </p:spTree>
    <p:extLst>
      <p:ext uri="{BB962C8B-B14F-4D97-AF65-F5344CB8AC3E}">
        <p14:creationId xmlns:p14="http://schemas.microsoft.com/office/powerpoint/2010/main" val="2814998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20033"/>
            <a:ext cx="7886700" cy="406994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>
                <a:solidFill>
                  <a:schemeClr val="accent3"/>
                </a:solidFill>
              </a:rPr>
              <a:t>MYTH!</a:t>
            </a:r>
          </a:p>
        </p:txBody>
      </p:sp>
    </p:spTree>
    <p:extLst>
      <p:ext uri="{BB962C8B-B14F-4D97-AF65-F5344CB8AC3E}">
        <p14:creationId xmlns:p14="http://schemas.microsoft.com/office/powerpoint/2010/main" val="2492055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1"/>
            <a:ext cx="8229600" cy="317058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4950" dirty="0"/>
              <a:t>If someone’s vagina does not become lubricated enough naturally, it is a good idea to use vegetable oil or Vaseline to make sex feel better.</a:t>
            </a:r>
          </a:p>
        </p:txBody>
      </p:sp>
    </p:spTree>
    <p:extLst>
      <p:ext uri="{BB962C8B-B14F-4D97-AF65-F5344CB8AC3E}">
        <p14:creationId xmlns:p14="http://schemas.microsoft.com/office/powerpoint/2010/main" val="2416329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22627"/>
            <a:ext cx="7886700" cy="416734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>
                <a:solidFill>
                  <a:schemeClr val="accent3"/>
                </a:solidFill>
              </a:rPr>
              <a:t>MYTH!</a:t>
            </a:r>
          </a:p>
        </p:txBody>
      </p:sp>
    </p:spTree>
    <p:extLst>
      <p:ext uri="{BB962C8B-B14F-4D97-AF65-F5344CB8AC3E}">
        <p14:creationId xmlns:p14="http://schemas.microsoft.com/office/powerpoint/2010/main" val="54388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6564"/>
            <a:ext cx="8229600" cy="299167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950" dirty="0"/>
              <a:t>If someone’s body becomes aroused during a sexual assault, it means it wasn’t really an assault.</a:t>
            </a:r>
          </a:p>
        </p:txBody>
      </p:sp>
    </p:spTree>
    <p:extLst>
      <p:ext uri="{BB962C8B-B14F-4D97-AF65-F5344CB8AC3E}">
        <p14:creationId xmlns:p14="http://schemas.microsoft.com/office/powerpoint/2010/main" val="38383647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98386"/>
            <a:ext cx="7886700" cy="4091586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>
                <a:solidFill>
                  <a:schemeClr val="accent3"/>
                </a:solidFill>
              </a:rPr>
              <a:t>MYTH!</a:t>
            </a:r>
          </a:p>
        </p:txBody>
      </p:sp>
    </p:spTree>
    <p:extLst>
      <p:ext uri="{BB962C8B-B14F-4D97-AF65-F5344CB8AC3E}">
        <p14:creationId xmlns:p14="http://schemas.microsoft.com/office/powerpoint/2010/main" val="3151416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4114"/>
            <a:ext cx="8229600" cy="26040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When a boy or man ejaculates, a little over a cup of semen comes out.</a:t>
            </a:r>
          </a:p>
        </p:txBody>
      </p:sp>
    </p:spTree>
    <p:extLst>
      <p:ext uri="{BB962C8B-B14F-4D97-AF65-F5344CB8AC3E}">
        <p14:creationId xmlns:p14="http://schemas.microsoft.com/office/powerpoint/2010/main" val="1347206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49904"/>
            <a:ext cx="7886700" cy="3940068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>
                <a:solidFill>
                  <a:schemeClr val="accent3"/>
                </a:solidFill>
              </a:rPr>
              <a:t>MYTH!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210" y="5358241"/>
            <a:ext cx="1149386" cy="49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97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23933"/>
            <a:ext cx="8229600" cy="25046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/>
              <a:t>Anyone can experience multiple orgasms.</a:t>
            </a:r>
          </a:p>
        </p:txBody>
      </p:sp>
    </p:spTree>
    <p:extLst>
      <p:ext uri="{BB962C8B-B14F-4D97-AF65-F5344CB8AC3E}">
        <p14:creationId xmlns:p14="http://schemas.microsoft.com/office/powerpoint/2010/main" val="1450646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28259"/>
            <a:ext cx="7886700" cy="396171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>
                <a:solidFill>
                  <a:schemeClr val="accent5"/>
                </a:solidFill>
              </a:rPr>
              <a:t>FACT!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210" y="5358241"/>
            <a:ext cx="1149386" cy="49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604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7341"/>
            <a:ext cx="8229600" cy="36675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/>
              <a:t>If someone with a penis has an erection and gets close to ejaculation, but doesn't, it can be harmful to their health (“blue balls”).</a:t>
            </a:r>
          </a:p>
        </p:txBody>
      </p:sp>
    </p:spTree>
    <p:extLst>
      <p:ext uri="{BB962C8B-B14F-4D97-AF65-F5344CB8AC3E}">
        <p14:creationId xmlns:p14="http://schemas.microsoft.com/office/powerpoint/2010/main" val="1711928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06614"/>
            <a:ext cx="7886700" cy="3983359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>
                <a:solidFill>
                  <a:schemeClr val="accent3"/>
                </a:solidFill>
              </a:rPr>
              <a:t>MYTH!</a:t>
            </a:r>
          </a:p>
        </p:txBody>
      </p:sp>
    </p:spTree>
    <p:extLst>
      <p:ext uri="{BB962C8B-B14F-4D97-AF65-F5344CB8AC3E}">
        <p14:creationId xmlns:p14="http://schemas.microsoft.com/office/powerpoint/2010/main" val="4129712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Myth or Fact?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6427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During vaginal sex, the partner with a penis urinates a little inside their partner’s body.</a:t>
            </a:r>
          </a:p>
        </p:txBody>
      </p:sp>
    </p:spTree>
    <p:extLst>
      <p:ext uri="{BB962C8B-B14F-4D97-AF65-F5344CB8AC3E}">
        <p14:creationId xmlns:p14="http://schemas.microsoft.com/office/powerpoint/2010/main" val="3577717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463323"/>
            <a:ext cx="7886700" cy="402665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dirty="0">
                <a:solidFill>
                  <a:schemeClr val="accent3"/>
                </a:solidFill>
              </a:rPr>
              <a:t>MYTH!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9210" y="5358241"/>
            <a:ext cx="1149386" cy="49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59624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409</TotalTime>
  <Words>220</Words>
  <Application>Microsoft Macintosh PowerPoint</Application>
  <PresentationFormat>On-screen Show (4:3)</PresentationFormat>
  <Paragraphs>53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Galano Grotesque Alt Bold</vt:lpstr>
      <vt:lpstr>Roboto Slab Regular</vt:lpstr>
      <vt:lpstr>Advocates Powerpoint Standard size</vt:lpstr>
      <vt:lpstr>Myth or Fact? Human Sexual Response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  <vt:lpstr>Myth or Fact?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27</cp:revision>
  <dcterms:created xsi:type="dcterms:W3CDTF">2023-07-17T04:48:30Z</dcterms:created>
  <dcterms:modified xsi:type="dcterms:W3CDTF">2023-07-18T01:14:18Z</dcterms:modified>
</cp:coreProperties>
</file>