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7"/>
  </p:notesMasterIdLst>
  <p:sldIdLst>
    <p:sldId id="262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130"/>
    <p:restoredTop sz="96110"/>
  </p:normalViewPr>
  <p:slideViewPr>
    <p:cSldViewPr snapToGrid="0" snapToObjects="1">
      <p:cViewPr varScale="1">
        <p:scale>
          <a:sx n="128" d="100"/>
          <a:sy n="128" d="100"/>
        </p:scale>
        <p:origin x="184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" name="Google Shape;8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e41797f8d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ge41797f8d7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ge41797f8d7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Sexual Orientation Facts &amp; Info: Finding and Assessing Credible Source Online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4124738"/>
            <a:ext cx="6400800" cy="1192697"/>
          </a:xfrm>
        </p:spPr>
        <p:txBody>
          <a:bodyPr>
            <a:normAutofit fontScale="92500" lnSpcReduction="20000"/>
          </a:bodyPr>
          <a:lstStyle/>
          <a:p>
            <a:r>
              <a:rPr lang="en-US" sz="4500" dirty="0"/>
              <a:t>High School Supplemental Lesson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3"/>
          <p:cNvPicPr preferRelativeResize="0"/>
          <p:nvPr/>
        </p:nvPicPr>
        <p:blipFill rotWithShape="1">
          <a:blip r:embed="rId3">
            <a:alphaModFix/>
          </a:blip>
          <a:srcRect b="10865"/>
          <a:stretch/>
        </p:blipFill>
        <p:spPr>
          <a:xfrm>
            <a:off x="0" y="-244475"/>
            <a:ext cx="9144000" cy="611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391200" y="1992700"/>
            <a:ext cx="5098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514350" lvl="0" indent="-47609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2198"/>
              <a:buChar char="•"/>
            </a:pPr>
            <a:r>
              <a:rPr lang="en-US" sz="2200" dirty="0">
                <a:solidFill>
                  <a:schemeClr val="accent6"/>
                </a:solidFill>
              </a:rPr>
              <a:t>Find out who is the author/source/publisher. </a:t>
            </a:r>
            <a:br>
              <a:rPr lang="en-US" sz="2200" dirty="0">
                <a:solidFill>
                  <a:schemeClr val="accent6"/>
                </a:solidFill>
              </a:rPr>
            </a:br>
            <a:r>
              <a:rPr lang="en-US" sz="2200" dirty="0">
                <a:solidFill>
                  <a:schemeClr val="accent6"/>
                </a:solidFill>
              </a:rPr>
              <a:t>Are they known? </a:t>
            </a:r>
            <a:endParaRPr sz="2200" dirty="0">
              <a:solidFill>
                <a:schemeClr val="accent6"/>
              </a:solidFill>
            </a:endParaRPr>
          </a:p>
          <a:p>
            <a:pPr marL="514350" lvl="0" indent="-47609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98"/>
              <a:buChar char="•"/>
            </a:pPr>
            <a:r>
              <a:rPr lang="en-US" sz="2200" dirty="0">
                <a:solidFill>
                  <a:schemeClr val="accent6"/>
                </a:solidFill>
              </a:rPr>
              <a:t>Do they have a specific set of values or beliefs about the topic?</a:t>
            </a:r>
            <a:endParaRPr sz="2200" dirty="0">
              <a:solidFill>
                <a:schemeClr val="accent6"/>
              </a:solidFill>
            </a:endParaRPr>
          </a:p>
          <a:p>
            <a:pPr marL="514350" lvl="0" indent="-47609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98"/>
              <a:buChar char="•"/>
            </a:pPr>
            <a:r>
              <a:rPr lang="en-US" sz="2200" dirty="0">
                <a:solidFill>
                  <a:schemeClr val="accent6"/>
                </a:solidFill>
              </a:rPr>
              <a:t>Are there external links? </a:t>
            </a:r>
            <a:br>
              <a:rPr lang="en-US" sz="2200" dirty="0">
                <a:solidFill>
                  <a:schemeClr val="accent6"/>
                </a:solidFill>
              </a:rPr>
            </a:br>
            <a:r>
              <a:rPr lang="en-US" sz="2200" dirty="0">
                <a:solidFill>
                  <a:schemeClr val="accent6"/>
                </a:solidFill>
              </a:rPr>
              <a:t>Where do those lead? </a:t>
            </a:r>
            <a:endParaRPr sz="2200" dirty="0">
              <a:solidFill>
                <a:schemeClr val="accent6"/>
              </a:solidFill>
            </a:endParaRPr>
          </a:p>
          <a:p>
            <a:pPr marL="514350" lvl="0" indent="-47609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98"/>
              <a:buChar char="•"/>
            </a:pPr>
            <a:r>
              <a:rPr lang="en-US" sz="2200" dirty="0">
                <a:solidFill>
                  <a:schemeClr val="accent6"/>
                </a:solidFill>
              </a:rPr>
              <a:t>Is there contact information, address, or email?</a:t>
            </a:r>
            <a:endParaRPr sz="2200" dirty="0">
              <a:solidFill>
                <a:schemeClr val="accent6"/>
              </a:solidFill>
            </a:endParaRPr>
          </a:p>
          <a:p>
            <a:pPr marL="514350" lvl="0" indent="-476091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1B75BB"/>
              </a:buClr>
              <a:buSzPts val="2198"/>
              <a:buChar char="•"/>
            </a:pPr>
            <a:r>
              <a:rPr lang="en-US" sz="2200" dirty="0">
                <a:solidFill>
                  <a:schemeClr val="accent6"/>
                </a:solidFill>
              </a:rPr>
              <a:t>Does the URL reveal anything about the source or author? </a:t>
            </a:r>
            <a:br>
              <a:rPr lang="en-US" sz="2200" dirty="0">
                <a:solidFill>
                  <a:schemeClr val="accent6"/>
                </a:solidFill>
              </a:rPr>
            </a:br>
            <a:r>
              <a:rPr lang="en-US" sz="2200" dirty="0">
                <a:solidFill>
                  <a:schemeClr val="accent6"/>
                </a:solidFill>
              </a:rPr>
              <a:t>(.com .</a:t>
            </a:r>
            <a:r>
              <a:rPr lang="en-US" sz="2200" dirty="0" err="1">
                <a:solidFill>
                  <a:schemeClr val="accent6"/>
                </a:solidFill>
              </a:rPr>
              <a:t>edu</a:t>
            </a:r>
            <a:r>
              <a:rPr lang="en-US" sz="2200" dirty="0">
                <a:solidFill>
                  <a:schemeClr val="accent6"/>
                </a:solidFill>
              </a:rPr>
              <a:t> .gov .org)</a:t>
            </a:r>
            <a:endParaRPr sz="2567" dirty="0">
              <a:solidFill>
                <a:schemeClr val="accent6"/>
              </a:solidFill>
            </a:endParaRPr>
          </a:p>
        </p:txBody>
      </p:sp>
      <p:pic>
        <p:nvPicPr>
          <p:cNvPr id="91" name="Google Shape;91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7025" y="2126612"/>
            <a:ext cx="3434875" cy="35938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5B9F67B-D76A-FF96-B326-446D4C742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9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are ways you can check for accuracy of information on the web?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"/>
          <p:cNvSpPr txBox="1">
            <a:spLocks noGrp="1"/>
          </p:cNvSpPr>
          <p:nvPr>
            <p:ph type="body" idx="1"/>
          </p:nvPr>
        </p:nvSpPr>
        <p:spPr>
          <a:xfrm>
            <a:off x="4061825" y="1797100"/>
            <a:ext cx="44877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514350" lvl="0" indent="-46974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100" dirty="0">
                <a:solidFill>
                  <a:srgbClr val="2F99FF"/>
                </a:solidFill>
              </a:rPr>
              <a:t>Facts are things that are true or real, which are backed by reliable evidence</a:t>
            </a:r>
            <a:endParaRPr sz="2100" dirty="0">
              <a:solidFill>
                <a:srgbClr val="2F99FF"/>
              </a:solidFill>
            </a:endParaRPr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100" dirty="0">
                <a:solidFill>
                  <a:srgbClr val="2F99FF"/>
                </a:solidFill>
              </a:rPr>
              <a:t>Opinions are what a person believes or thinks about something</a:t>
            </a:r>
            <a:endParaRPr sz="2100" dirty="0">
              <a:solidFill>
                <a:srgbClr val="2F99FF"/>
              </a:solidFill>
            </a:endParaRPr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100" dirty="0">
                <a:solidFill>
                  <a:srgbClr val="2F99FF"/>
                </a:solidFill>
              </a:rPr>
              <a:t>Facts are proven truths, opinions are a personal view that reflect the beliefs of an individual, which may or may not be based on facts</a:t>
            </a:r>
            <a:endParaRPr sz="2100" dirty="0">
              <a:solidFill>
                <a:srgbClr val="2F99FF"/>
              </a:solidFill>
            </a:endParaRPr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1B75BB"/>
              </a:buClr>
              <a:buSzPts val="2098"/>
              <a:buChar char="•"/>
            </a:pPr>
            <a:r>
              <a:rPr lang="en-US" sz="2100" dirty="0">
                <a:solidFill>
                  <a:srgbClr val="2F99FF"/>
                </a:solidFill>
              </a:rPr>
              <a:t>Sometimes beliefs are stated as facts, examining the claims is important </a:t>
            </a:r>
            <a:endParaRPr sz="2100" dirty="0">
              <a:solidFill>
                <a:srgbClr val="2F99FF"/>
              </a:solidFill>
            </a:endParaRPr>
          </a:p>
        </p:txBody>
      </p:sp>
      <p:pic>
        <p:nvPicPr>
          <p:cNvPr id="99" name="Google Shape;99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800" y="1797101"/>
            <a:ext cx="2667755" cy="411480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C24FB61-2E5D-AA77-9321-424395B2A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2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make it challenging to know if something is a fact or an </a:t>
            </a:r>
            <a:r>
              <a:rPr lang="en-US" b="1" dirty="0" err="1"/>
              <a:t>opinon</a:t>
            </a:r>
            <a:r>
              <a:rPr lang="en-US" b="1" dirty="0"/>
              <a:t>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e41797f8d7_0_11"/>
          <p:cNvSpPr txBox="1">
            <a:spLocks noGrp="1"/>
          </p:cNvSpPr>
          <p:nvPr>
            <p:ph type="body" idx="1"/>
          </p:nvPr>
        </p:nvSpPr>
        <p:spPr>
          <a:xfrm>
            <a:off x="338725" y="2048725"/>
            <a:ext cx="39699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46974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200" dirty="0">
                <a:solidFill>
                  <a:schemeClr val="accent3"/>
                </a:solidFill>
              </a:rPr>
              <a:t>Where does the information come from?</a:t>
            </a:r>
            <a:endParaRPr sz="2200" dirty="0">
              <a:solidFill>
                <a:schemeClr val="accent3"/>
              </a:solidFill>
            </a:endParaRPr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200" dirty="0">
                <a:solidFill>
                  <a:schemeClr val="accent3"/>
                </a:solidFill>
              </a:rPr>
              <a:t>Is the information supported by evidence?</a:t>
            </a:r>
            <a:endParaRPr sz="2200" dirty="0">
              <a:solidFill>
                <a:schemeClr val="accent3"/>
              </a:solidFill>
            </a:endParaRPr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098"/>
              <a:buChar char="•"/>
            </a:pPr>
            <a:r>
              <a:rPr lang="en-US" sz="2200" dirty="0">
                <a:solidFill>
                  <a:schemeClr val="accent3"/>
                </a:solidFill>
              </a:rPr>
              <a:t>Has the information been reviewed?</a:t>
            </a:r>
            <a:endParaRPr sz="2200" dirty="0">
              <a:solidFill>
                <a:schemeClr val="accent3"/>
              </a:solidFill>
            </a:endParaRPr>
          </a:p>
          <a:p>
            <a:pPr marL="514350" lvl="0" indent="-469741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1B75BB"/>
              </a:buClr>
              <a:buSzPts val="2098"/>
              <a:buChar char="•"/>
            </a:pPr>
            <a:r>
              <a:rPr lang="en-US" sz="2200" dirty="0">
                <a:solidFill>
                  <a:schemeClr val="accent3"/>
                </a:solidFill>
              </a:rPr>
              <a:t>Can you verify any of the information in another source or by your own knowledge?</a:t>
            </a:r>
            <a:endParaRPr sz="2100" dirty="0">
              <a:solidFill>
                <a:schemeClr val="accent3"/>
              </a:solidFill>
            </a:endParaRPr>
          </a:p>
        </p:txBody>
      </p:sp>
      <p:pic>
        <p:nvPicPr>
          <p:cNvPr id="107" name="Google Shape;107;ge41797f8d7_0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8600" y="2022275"/>
            <a:ext cx="4183500" cy="371051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DA79DEF-F1B5-265F-6C8B-F4E1D7546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51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things do you look for to know if a website is trustworthy?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401</TotalTime>
  <Words>234</Words>
  <Application>Microsoft Macintosh PowerPoint</Application>
  <PresentationFormat>On-screen Show (4:3)</PresentationFormat>
  <Paragraphs>23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Galano Grotesque Alt Bold</vt:lpstr>
      <vt:lpstr>Roboto Slab Regular</vt:lpstr>
      <vt:lpstr>Advocates Powerpoint Standard size</vt:lpstr>
      <vt:lpstr>Sexual Orientation Facts &amp; Info: Finding and Assessing Credible Source Online</vt:lpstr>
      <vt:lpstr>PowerPoint Presentation</vt:lpstr>
      <vt:lpstr>What are ways you can check for accuracy of information on the web?</vt:lpstr>
      <vt:lpstr>What make it challenging to know if something is a fact or an opinon?</vt:lpstr>
      <vt:lpstr>What things do you look for to know if a website is trustworthy?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24</cp:revision>
  <dcterms:created xsi:type="dcterms:W3CDTF">2023-07-17T04:48:30Z</dcterms:created>
  <dcterms:modified xsi:type="dcterms:W3CDTF">2023-07-18T00:58:35Z</dcterms:modified>
</cp:coreProperties>
</file>