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9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41625df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e41625df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41625df89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e41625df8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41625df89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ge41625df8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e41625df89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ge41625df8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41625df89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" name="Google Shape;106;ge41625df8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Influencers for Life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8999"/>
            <a:ext cx="6400800" cy="1192697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High School Supplemental Lesson</a:t>
            </a:r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>
            <a:spLocks noGrp="1"/>
          </p:cNvSpPr>
          <p:nvPr>
            <p:ph type="body" idx="1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20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PEERS</a:t>
            </a:r>
            <a:endParaRPr sz="120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41625df89_0_1"/>
          <p:cNvSpPr txBox="1">
            <a:spLocks noGrp="1"/>
          </p:cNvSpPr>
          <p:nvPr>
            <p:ph type="body" idx="1"/>
          </p:nvPr>
        </p:nvSpPr>
        <p:spPr>
          <a:xfrm>
            <a:off x="1565674" y="2147475"/>
            <a:ext cx="6435325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20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FAMILY</a:t>
            </a:r>
            <a:endParaRPr sz="120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41625df89_0_5"/>
          <p:cNvSpPr txBox="1">
            <a:spLocks noGrp="1"/>
          </p:cNvSpPr>
          <p:nvPr>
            <p:ph type="body" idx="1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20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MEDIA</a:t>
            </a:r>
            <a:endParaRPr sz="120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41625df89_0_9"/>
          <p:cNvSpPr txBox="1">
            <a:spLocks noGrp="1"/>
          </p:cNvSpPr>
          <p:nvPr>
            <p:ph type="body" idx="1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00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COMMUNITY</a:t>
            </a:r>
            <a:endParaRPr sz="100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41625df89_0_13"/>
          <p:cNvSpPr txBox="1">
            <a:spLocks noGrp="1"/>
          </p:cNvSpPr>
          <p:nvPr>
            <p:ph type="body" idx="1"/>
          </p:nvPr>
        </p:nvSpPr>
        <p:spPr>
          <a:xfrm>
            <a:off x="0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120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CULTURE</a:t>
            </a:r>
            <a:endParaRPr sz="120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e41625df89_0_17"/>
          <p:cNvSpPr txBox="1">
            <a:spLocks noGrp="1"/>
          </p:cNvSpPr>
          <p:nvPr>
            <p:ph type="body" idx="1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72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INTERSECTING</a:t>
            </a:r>
            <a:endParaRPr sz="72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7200" b="1" dirty="0">
                <a:solidFill>
                  <a:srgbClr val="1B75BB"/>
                </a:solidFill>
                <a:latin typeface="Roboto Slab" pitchFamily="2" charset="0"/>
                <a:ea typeface="Roboto Slab" pitchFamily="2" charset="0"/>
              </a:rPr>
              <a:t>IDENTITY</a:t>
            </a:r>
            <a:endParaRPr sz="7200" b="1" dirty="0">
              <a:solidFill>
                <a:srgbClr val="1B75BB"/>
              </a:solidFill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393</TotalTime>
  <Words>14</Words>
  <Application>Microsoft Macintosh PowerPoint</Application>
  <PresentationFormat>On-screen Show (4:3)</PresentationFormat>
  <Paragraphs>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Galano Grotesque Alt Bold</vt:lpstr>
      <vt:lpstr>Roboto Slab</vt:lpstr>
      <vt:lpstr>Roboto Slab Regular</vt:lpstr>
      <vt:lpstr>Advocates Powerpoint Standard size</vt:lpstr>
      <vt:lpstr>Influencers for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22</cp:revision>
  <dcterms:created xsi:type="dcterms:W3CDTF">2023-07-17T04:48:30Z</dcterms:created>
  <dcterms:modified xsi:type="dcterms:W3CDTF">2023-07-18T00:29:38Z</dcterms:modified>
</cp:coreProperties>
</file>