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81"/>
    <p:restoredTop sz="96110"/>
  </p:normalViewPr>
  <p:slideViewPr>
    <p:cSldViewPr snapToGrid="0" snapToObjects="1">
      <p:cViewPr varScale="1">
        <p:scale>
          <a:sx n="72" d="100"/>
          <a:sy n="72" d="100"/>
        </p:scale>
        <p:origin x="224" y="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4" name="Google Shape;8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c3715a288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c3715a288c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5" name="Google Shape;155;gc3715a288c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3715a288c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c3715a288c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3" name="Google Shape;163;gc3715a288c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2" name="Google Shape;9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0" name="Google Shape;10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8" name="Google Shape;108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6" name="Google Shape;11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4" name="Google Shape;12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3715a28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c3715a28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1" name="Google Shape;131;gc3715a288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3715a288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c3715a288c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9" name="Google Shape;139;gc3715a288c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c3715a288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c3715a288c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7" name="Google Shape;147;gc3715a288c_0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Cards for Matching Activity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83380"/>
            <a:ext cx="6400800" cy="1752600"/>
          </a:xfrm>
        </p:spPr>
        <p:txBody>
          <a:bodyPr/>
          <a:lstStyle/>
          <a:p>
            <a:r>
              <a:rPr lang="en-US" dirty="0"/>
              <a:t>7th Grade Supplemental Lesson</a:t>
            </a:r>
          </a:p>
          <a:p>
            <a:r>
              <a:rPr lang="en-US" dirty="0"/>
              <a:t>Trafficking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c3715a288c_0_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Sex Trafficking  </a:t>
            </a:r>
            <a:endParaRPr sz="5000" dirty="0"/>
          </a:p>
        </p:txBody>
      </p:sp>
      <p:sp>
        <p:nvSpPr>
          <p:cNvPr id="150" name="Google Shape;150;gc3715a288c_0_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3"/>
                </a:solidFill>
              </a:rPr>
              <a:t>When one person causes another to take part in sexual behaviors to gain something of value like money, food, drugs, housing, etc.</a:t>
            </a:r>
            <a:endParaRPr sz="44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c3715a288c_0_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Sex Trafficker </a:t>
            </a:r>
            <a:endParaRPr dirty="0"/>
          </a:p>
        </p:txBody>
      </p:sp>
      <p:sp>
        <p:nvSpPr>
          <p:cNvPr id="158" name="Google Shape;158;gc3715a288c_0_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5"/>
                </a:solidFill>
              </a:rPr>
              <a:t>The person who forces another to take part in sexual behaviors to gain something and could even be a family member, a sexual or romantic partner, or someone known</a:t>
            </a:r>
            <a:endParaRPr sz="44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c3715a288c_0_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Grooming </a:t>
            </a:r>
            <a:endParaRPr sz="5000" dirty="0"/>
          </a:p>
        </p:txBody>
      </p:sp>
      <p:sp>
        <p:nvSpPr>
          <p:cNvPr id="166" name="Google Shape;166;gc3715a288c_0_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6"/>
                </a:solidFill>
              </a:rPr>
              <a:t>When a person develops a relationship with a young person with the intention to sexually exploit or abuse the person being targeted. </a:t>
            </a:r>
            <a:endParaRPr sz="4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What Is . . .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87" name="Google Shape;8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rgbClr val="2F99FF"/>
                </a:solidFill>
              </a:rPr>
              <a:t>Sexual abuse or harassment from which the harasser can experience financial, social, or professional benefits.</a:t>
            </a:r>
            <a:endParaRPr sz="4400" dirty="0">
              <a:solidFill>
                <a:srgbClr val="2F99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What Is . . . </a:t>
            </a:r>
            <a:endParaRPr dirty="0"/>
          </a:p>
        </p:txBody>
      </p:sp>
      <p:sp>
        <p:nvSpPr>
          <p:cNvPr id="95" name="Google Shape;95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2"/>
                </a:solidFill>
              </a:rPr>
              <a:t>Violence directed at someone based on their biological sex or gender identity</a:t>
            </a:r>
            <a:endParaRPr sz="4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What Is . . . </a:t>
            </a:r>
            <a:endParaRPr sz="5000" dirty="0"/>
          </a:p>
        </p:txBody>
      </p:sp>
      <p:sp>
        <p:nvSpPr>
          <p:cNvPr id="103" name="Google Shape;10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3"/>
                </a:solidFill>
              </a:rPr>
              <a:t>When one person causes another to take part in sexual behaviors to gain something of value like money, food, drugs, housing, etc.</a:t>
            </a:r>
            <a:endParaRPr sz="44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What Is . . . </a:t>
            </a:r>
            <a:endParaRPr dirty="0"/>
          </a:p>
        </p:txBody>
      </p:sp>
      <p:sp>
        <p:nvSpPr>
          <p:cNvPr id="111" name="Google Shape;111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5"/>
                </a:solidFill>
              </a:rPr>
              <a:t>The person who forces another to take part in sexual behaviors to gain something and could even be a family member, a sexual or romantic partner, or someone known</a:t>
            </a:r>
            <a:endParaRPr sz="44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What Is . . . </a:t>
            </a:r>
            <a:endParaRPr dirty="0"/>
          </a:p>
        </p:txBody>
      </p:sp>
      <p:sp>
        <p:nvSpPr>
          <p:cNvPr id="119" name="Google Shape;119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6"/>
                </a:solidFill>
              </a:rPr>
              <a:t>When a person develops a relationship with a young person with the intention to sexually exploit or abuse the person being targeted. </a:t>
            </a:r>
            <a:endParaRPr sz="4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>
            <a:spLocks noGrp="1"/>
          </p:cNvSpPr>
          <p:nvPr>
            <p:ph type="title"/>
          </p:nvPr>
        </p:nvSpPr>
        <p:spPr>
          <a:xfrm>
            <a:off x="457200" y="2438399"/>
            <a:ext cx="8229600" cy="1822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6600" dirty="0">
                <a:latin typeface="Roboto Slab" pitchFamily="2" charset="0"/>
                <a:ea typeface="Roboto Slab" pitchFamily="2" charset="0"/>
              </a:rPr>
              <a:t>Answer Key</a:t>
            </a:r>
            <a:endParaRPr sz="6600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3715a288c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Sexual Exploitation </a:t>
            </a:r>
            <a:endParaRPr sz="5000" dirty="0"/>
          </a:p>
        </p:txBody>
      </p:sp>
      <p:sp>
        <p:nvSpPr>
          <p:cNvPr id="134" name="Google Shape;134;gc3715a288c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rgbClr val="2F99FF"/>
                </a:solidFill>
              </a:rPr>
              <a:t>Sexual abuse or harassment from which the harasser can experience financial, social, or professional benefits.</a:t>
            </a:r>
            <a:endParaRPr sz="4400" dirty="0">
              <a:solidFill>
                <a:srgbClr val="2F99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3715a288c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dirty="0"/>
              <a:t>Gender Based Violence</a:t>
            </a:r>
            <a:endParaRPr sz="5000" dirty="0"/>
          </a:p>
        </p:txBody>
      </p:sp>
      <p:sp>
        <p:nvSpPr>
          <p:cNvPr id="142" name="Google Shape;142;gc3715a288c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4400" dirty="0">
                <a:solidFill>
                  <a:schemeClr val="accent2"/>
                </a:solidFill>
              </a:rPr>
              <a:t>Violence directed at someone based on their biological sex or gender identity</a:t>
            </a:r>
            <a:endParaRPr sz="4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41</TotalTime>
  <Words>279</Words>
  <Application>Microsoft Macintosh PowerPoint</Application>
  <PresentationFormat>On-screen Show (4:3)</PresentationFormat>
  <Paragraphs>35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Galano Grotesque Alt Bold</vt:lpstr>
      <vt:lpstr>Roboto Slab</vt:lpstr>
      <vt:lpstr>Roboto Slab Regular</vt:lpstr>
      <vt:lpstr>Advocates Powerpoint Standard size</vt:lpstr>
      <vt:lpstr>Cards for Matching Activity</vt:lpstr>
      <vt:lpstr>What Is . . . </vt:lpstr>
      <vt:lpstr>What Is . . . </vt:lpstr>
      <vt:lpstr>What Is . . . </vt:lpstr>
      <vt:lpstr>What Is . . . </vt:lpstr>
      <vt:lpstr>What Is . . . </vt:lpstr>
      <vt:lpstr>Answer Key</vt:lpstr>
      <vt:lpstr>Sexual Exploitation </vt:lpstr>
      <vt:lpstr>Gender Based Violence</vt:lpstr>
      <vt:lpstr>Sex Trafficking  </vt:lpstr>
      <vt:lpstr>Sex Trafficker </vt:lpstr>
      <vt:lpstr>Grooming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7</cp:revision>
  <dcterms:created xsi:type="dcterms:W3CDTF">2023-07-17T04:48:30Z</dcterms:created>
  <dcterms:modified xsi:type="dcterms:W3CDTF">2023-07-17T05:30:23Z</dcterms:modified>
</cp:coreProperties>
</file>