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81"/>
    <p:restoredTop sz="96110"/>
  </p:normalViewPr>
  <p:slideViewPr>
    <p:cSldViewPr snapToGrid="0" snapToObjects="1">
      <p:cViewPr varScale="1">
        <p:scale>
          <a:sx n="72" d="100"/>
          <a:sy n="72" d="100"/>
        </p:scale>
        <p:origin x="224" y="1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 Strategies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83380"/>
            <a:ext cx="6400800" cy="1752600"/>
          </a:xfrm>
        </p:spPr>
        <p:txBody>
          <a:bodyPr/>
          <a:lstStyle/>
          <a:p>
            <a:r>
              <a:rPr lang="en-US" dirty="0"/>
              <a:t>7th Grade Supplemental Lesson</a:t>
            </a:r>
          </a:p>
          <a:p>
            <a:r>
              <a:rPr lang="en-US" dirty="0"/>
              <a:t>So Attractive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>
            <a:spLocks noGrp="1"/>
          </p:cNvSpPr>
          <p:nvPr>
            <p:ph type="body" idx="1"/>
          </p:nvPr>
        </p:nvSpPr>
        <p:spPr>
          <a:xfrm>
            <a:off x="628650" y="1645041"/>
            <a:ext cx="7886700" cy="46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32500" lnSpcReduction="20000"/>
          </a:bodyPr>
          <a:lstStyle/>
          <a:p>
            <a:pPr marL="385762" lvl="0" indent="-34202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/>
              <a:t>Communicate with the goal of maintaining the relationship.</a:t>
            </a:r>
            <a:endParaRPr sz="5850" b="1" dirty="0"/>
          </a:p>
          <a:p>
            <a:pPr marL="3429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850" b="1" dirty="0"/>
          </a:p>
          <a:p>
            <a:pPr marL="385763" lvl="0" indent="-342027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/>
              <a:t>Express your interest in learning and your limitations.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r>
              <a:rPr lang="en-US" sz="5850" b="1" dirty="0"/>
              <a:t>“I don’t know much about this but I really want to learn…”</a:t>
            </a:r>
            <a:endParaRPr sz="5850" b="1" dirty="0"/>
          </a:p>
          <a:p>
            <a:pPr marL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endParaRPr sz="5850" b="1" dirty="0"/>
          </a:p>
          <a:p>
            <a:pPr marL="342900" lvl="0" indent="-29916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/>
              <a:t>Acknowledgement does not equal agreement 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r>
              <a:rPr lang="en-US" sz="5850" b="1" dirty="0"/>
              <a:t>“Thanks for sharing your opinion”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endParaRPr sz="5850" b="1" dirty="0"/>
          </a:p>
          <a:p>
            <a:pPr marL="342900" lvl="0" indent="-29916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/>
              <a:t>Respect is non-negotiable </a:t>
            </a:r>
            <a:endParaRPr sz="5850" b="1" dirty="0"/>
          </a:p>
          <a:p>
            <a:pPr marL="34290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None/>
            </a:pPr>
            <a:endParaRPr sz="5850" b="1" dirty="0"/>
          </a:p>
          <a:p>
            <a:pPr marL="342900" lvl="0" indent="-29916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/>
              <a:t>Impact is more important than intention.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r>
              <a:rPr lang="en-US" sz="5850" b="1" dirty="0"/>
              <a:t>While you may not have intended to hurt someone if your impact was harm you owe that person an apology. 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endParaRPr sz="5850" b="1" dirty="0"/>
          </a:p>
          <a:p>
            <a:pPr marL="342900" lvl="0" indent="-29916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/>
              <a:t>A person’s opinion does not get to infringe on someone’s human rights. </a:t>
            </a:r>
            <a:endParaRPr sz="1665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None/>
            </a:pPr>
            <a:endParaRPr sz="1665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56DDE7-0A90-8F60-0240-E371C60AC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925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None/>
            </a:pPr>
            <a:r>
              <a:rPr lang="en-US" sz="3900" dirty="0"/>
              <a:t>Sexual Orientation is a choice a person can make. </a:t>
            </a:r>
            <a:endParaRPr sz="39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None/>
            </a:pPr>
            <a:r>
              <a:rPr lang="en-US" dirty="0">
                <a:solidFill>
                  <a:srgbClr val="2F99FF"/>
                </a:solidFill>
              </a:rPr>
              <a:t>Person A should agree with the statement.</a:t>
            </a:r>
            <a:endParaRPr dirty="0">
              <a:solidFill>
                <a:srgbClr val="2F99F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None/>
            </a:pPr>
            <a:r>
              <a:rPr lang="en-US" dirty="0">
                <a:solidFill>
                  <a:schemeClr val="accent2"/>
                </a:solidFill>
              </a:rPr>
              <a:t>Person B should disagree with the statement.</a:t>
            </a:r>
            <a:endParaRPr dirty="0">
              <a:solidFill>
                <a:schemeClr val="accent2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None/>
            </a:pPr>
            <a:r>
              <a:rPr lang="en-US" dirty="0">
                <a:solidFill>
                  <a:schemeClr val="accent3"/>
                </a:solidFill>
              </a:rPr>
              <a:t>Person C will serve as the mediator. 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C00B74-7AEE-D971-4DB9-C9AF090A9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Practice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35</TotalTime>
  <Words>133</Words>
  <Application>Microsoft Macintosh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Galano Grotesque Alt Bold</vt:lpstr>
      <vt:lpstr>Roboto Slab Regular</vt:lpstr>
      <vt:lpstr>Advocates Powerpoint Standard size</vt:lpstr>
      <vt:lpstr>Communication Strategies</vt:lpstr>
      <vt:lpstr>Strategies</vt:lpstr>
      <vt:lpstr>Let’s Practice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6</cp:revision>
  <dcterms:created xsi:type="dcterms:W3CDTF">2023-07-17T04:48:30Z</dcterms:created>
  <dcterms:modified xsi:type="dcterms:W3CDTF">2023-07-17T05:24:20Z</dcterms:modified>
</cp:coreProperties>
</file>