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20"/>
  </p:notes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7" r:id="rId9"/>
    <p:sldId id="261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99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141"/>
    <p:restoredTop sz="96110"/>
  </p:normalViewPr>
  <p:slideViewPr>
    <p:cSldViewPr snapToGrid="0" snapToObjects="1">
      <p:cViewPr varScale="1">
        <p:scale>
          <a:sx n="31" d="100"/>
          <a:sy n="31" d="100"/>
        </p:scale>
        <p:origin x="176" y="2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9" d="100"/>
          <a:sy n="109" d="100"/>
        </p:scale>
        <p:origin x="-430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B1680D-EF21-EC47-882F-12D95807B6D1}" type="datetimeFigureOut">
              <a:rPr lang="en-US" smtClean="0"/>
              <a:t>7/17/23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97982-EEBC-0649-8C69-AE24E9511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734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195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795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2306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3921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4784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192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151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445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75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16572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276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4629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underline_yellow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200" y="1265239"/>
            <a:ext cx="3901440" cy="304800"/>
          </a:xfrm>
          <a:prstGeom prst="rect">
            <a:avLst/>
          </a:prstGeom>
        </p:spPr>
      </p:pic>
      <p:pic>
        <p:nvPicPr>
          <p:cNvPr id="13" name="Picture 12" descr="underline_pink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364" y="1265239"/>
            <a:ext cx="3221736" cy="304800"/>
          </a:xfrm>
          <a:prstGeom prst="rect">
            <a:avLst/>
          </a:prstGeom>
        </p:spPr>
      </p:pic>
      <p:pic>
        <p:nvPicPr>
          <p:cNvPr id="14" name="Picture 13" descr="underline_blue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141" y="1279463"/>
            <a:ext cx="6315456" cy="276352"/>
          </a:xfrm>
          <a:prstGeom prst="rect">
            <a:avLst/>
          </a:prstGeom>
        </p:spPr>
      </p:pic>
      <p:pic>
        <p:nvPicPr>
          <p:cNvPr id="15" name="Picture 14" descr="underline_yellow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200" y="1265239"/>
            <a:ext cx="3901440" cy="304800"/>
          </a:xfrm>
          <a:prstGeom prst="rect">
            <a:avLst/>
          </a:prstGeom>
        </p:spPr>
      </p:pic>
      <p:pic>
        <p:nvPicPr>
          <p:cNvPr id="16" name="Picture 15" descr="underline_pink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364" y="1265239"/>
            <a:ext cx="3221736" cy="304800"/>
          </a:xfrm>
          <a:prstGeom prst="rect">
            <a:avLst/>
          </a:prstGeom>
        </p:spPr>
      </p:pic>
      <p:pic>
        <p:nvPicPr>
          <p:cNvPr id="17" name="Picture 16" descr="underline_blue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141" y="1279463"/>
            <a:ext cx="6315456" cy="276352"/>
          </a:xfrm>
          <a:prstGeom prst="rect">
            <a:avLst/>
          </a:prstGeom>
        </p:spPr>
      </p:pic>
      <p:pic>
        <p:nvPicPr>
          <p:cNvPr id="4" name="Picture 3" descr="3Rs.eps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99121"/>
            <a:ext cx="1286857" cy="578153"/>
          </a:xfrm>
          <a:prstGeom prst="rect">
            <a:avLst/>
          </a:prstGeom>
        </p:spPr>
      </p:pic>
      <p:pic>
        <p:nvPicPr>
          <p:cNvPr id="6" name="Picture 5" descr="AFY Logo.pdf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831" y="2522277"/>
            <a:ext cx="7876049" cy="443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1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Galano Grotesque Alt Bold"/>
          <a:ea typeface="+mj-ea"/>
          <a:cs typeface="Galano Grotesque Alt 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Roboto Slab Regular"/>
          <a:ea typeface="+mn-ea"/>
          <a:cs typeface="Roboto Slab Regular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Roboto Slab Regular"/>
          <a:ea typeface="+mn-ea"/>
          <a:cs typeface="Roboto Slab Regular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Roboto Slab Regular"/>
          <a:ea typeface="+mn-ea"/>
          <a:cs typeface="Roboto Slab Regular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Roboto Slab Regular"/>
          <a:ea typeface="+mn-ea"/>
          <a:cs typeface="Roboto Slab Regular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Roboto Slab Regular"/>
          <a:ea typeface="+mn-ea"/>
          <a:cs typeface="Roboto Slab Regular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Boys or Girls?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83380"/>
            <a:ext cx="6400800" cy="1752600"/>
          </a:xfrm>
        </p:spPr>
        <p:txBody>
          <a:bodyPr/>
          <a:lstStyle/>
          <a:p>
            <a:r>
              <a:rPr lang="en-US" dirty="0"/>
              <a:t>7</a:t>
            </a:r>
            <a:r>
              <a:rPr lang="en-US" baseline="30000" dirty="0"/>
              <a:t>th</a:t>
            </a:r>
            <a:r>
              <a:rPr lang="en-US" dirty="0"/>
              <a:t> Grade – Lesson 7</a:t>
            </a:r>
          </a:p>
          <a:p>
            <a:r>
              <a:rPr lang="en-US" dirty="0"/>
              <a:t>Blue is for Boys, Pink is for Girls</a:t>
            </a:r>
          </a:p>
          <a:p>
            <a:r>
              <a:rPr lang="en-US" dirty="0"/>
              <a:t>…Or Are They?</a:t>
            </a:r>
          </a:p>
        </p:txBody>
      </p:sp>
    </p:spTree>
    <p:extLst>
      <p:ext uri="{BB962C8B-B14F-4D97-AF65-F5344CB8AC3E}">
        <p14:creationId xmlns:p14="http://schemas.microsoft.com/office/powerpoint/2010/main" val="2156990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36" y="3803940"/>
            <a:ext cx="7772400" cy="1021556"/>
          </a:xfrm>
        </p:spPr>
        <p:txBody>
          <a:bodyPr/>
          <a:lstStyle/>
          <a:p>
            <a:r>
              <a:rPr lang="en-US" sz="5400" dirty="0"/>
              <a:t>What If…?</a:t>
            </a:r>
          </a:p>
        </p:txBody>
      </p:sp>
    </p:spTree>
    <p:extLst>
      <p:ext uri="{BB962C8B-B14F-4D97-AF65-F5344CB8AC3E}">
        <p14:creationId xmlns:p14="http://schemas.microsoft.com/office/powerpoint/2010/main" val="1769521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455" y="2076594"/>
            <a:ext cx="5969089" cy="368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7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732271"/>
            <a:ext cx="5829300" cy="415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892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590" y="1695808"/>
            <a:ext cx="4502819" cy="450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68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737" y="1949545"/>
            <a:ext cx="3248525" cy="389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617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184" y="1787818"/>
            <a:ext cx="5179219" cy="310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62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4656" y="1719232"/>
            <a:ext cx="3214688" cy="483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02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779" y="1952965"/>
            <a:ext cx="3946358" cy="394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309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109" y="1955672"/>
            <a:ext cx="5774091" cy="357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847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14246" r="14246"/>
          <a:stretch>
            <a:fillRect/>
          </a:stretch>
        </p:blipFill>
        <p:spPr>
          <a:xfrm>
            <a:off x="681317" y="1599019"/>
            <a:ext cx="7781365" cy="436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84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14425" r="14425"/>
          <a:stretch>
            <a:fillRect/>
          </a:stretch>
        </p:blipFill>
        <p:spPr>
          <a:xfrm>
            <a:off x="1682129" y="1682003"/>
            <a:ext cx="5779742" cy="456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6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2508" r="2508"/>
          <a:stretch>
            <a:fillRect/>
          </a:stretch>
        </p:blipFill>
        <p:spPr>
          <a:xfrm>
            <a:off x="1751409" y="1607344"/>
            <a:ext cx="5563791" cy="439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84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3030"/>
          <a:stretch/>
        </p:blipFill>
        <p:spPr>
          <a:xfrm>
            <a:off x="1602871" y="1768547"/>
            <a:ext cx="5938258" cy="379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576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961" y="1880615"/>
            <a:ext cx="6706077" cy="377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220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316" y="2075571"/>
            <a:ext cx="6465368" cy="270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04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354" y="2460200"/>
            <a:ext cx="4373292" cy="323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950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820" y="1521548"/>
            <a:ext cx="7524359" cy="438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586946"/>
      </p:ext>
    </p:extLst>
  </p:cSld>
  <p:clrMapOvr>
    <a:masterClrMapping/>
  </p:clrMapOvr>
</p:sld>
</file>

<file path=ppt/theme/theme1.xml><?xml version="1.0" encoding="utf-8"?>
<a:theme xmlns:a="http://schemas.openxmlformats.org/drawingml/2006/main" name="Advocates Powerpoint Standard size">
  <a:themeElements>
    <a:clrScheme name="AFY Theme">
      <a:dk1>
        <a:srgbClr val="0C4294"/>
      </a:dk1>
      <a:lt1>
        <a:srgbClr val="EFEEEE"/>
      </a:lt1>
      <a:dk2>
        <a:srgbClr val="0C4294"/>
      </a:dk2>
      <a:lt2>
        <a:srgbClr val="EFEEEE"/>
      </a:lt2>
      <a:accent1>
        <a:srgbClr val="437BC1"/>
      </a:accent1>
      <a:accent2>
        <a:srgbClr val="FCC32B"/>
      </a:accent2>
      <a:accent3>
        <a:srgbClr val="E6196C"/>
      </a:accent3>
      <a:accent4>
        <a:srgbClr val="EA4323"/>
      </a:accent4>
      <a:accent5>
        <a:srgbClr val="5CBD9E"/>
      </a:accent5>
      <a:accent6>
        <a:srgbClr val="F4841F"/>
      </a:accent6>
      <a:hlink>
        <a:srgbClr val="E6196C"/>
      </a:hlink>
      <a:folHlink>
        <a:srgbClr val="6331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4A7AC57C-2583-B24F-8687-0382EDD08E0D}" vid="{3C9CAFF6-BAF4-E54D-96AC-8503F7B4045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Advocates Powerpoint Standard size</Template>
  <TotalTime>16</TotalTime>
  <Words>26</Words>
  <Application>Microsoft Macintosh PowerPoint</Application>
  <PresentationFormat>On-screen Show (4:3)</PresentationFormat>
  <Paragraphs>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Galano Grotesque Alt Bold</vt:lpstr>
      <vt:lpstr>Roboto Slab Regular</vt:lpstr>
      <vt:lpstr>Advocates Powerpoint Standard size</vt:lpstr>
      <vt:lpstr>Boys or Girls?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If…?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Am I?  Understanding Gender Identity and Sexual Orientation</dc:title>
  <dc:creator>Ashley Benson</dc:creator>
  <cp:lastModifiedBy>Ashley Benson</cp:lastModifiedBy>
  <cp:revision>2</cp:revision>
  <dcterms:created xsi:type="dcterms:W3CDTF">2023-07-17T04:48:30Z</dcterms:created>
  <dcterms:modified xsi:type="dcterms:W3CDTF">2023-07-17T05:04:41Z</dcterms:modified>
</cp:coreProperties>
</file>