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1"/>
  </p:notesMasterIdLst>
  <p:sldIdLst>
    <p:sldId id="256" r:id="rId2"/>
    <p:sldId id="292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8"/>
    <p:restoredTop sz="96110"/>
  </p:normalViewPr>
  <p:slideViewPr>
    <p:cSldViewPr snapToGrid="0" snapToObjects="1">
      <p:cViewPr varScale="1">
        <p:scale>
          <a:sx n="64" d="100"/>
          <a:sy n="64" d="100"/>
        </p:scale>
        <p:origin x="80" y="1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Feeling tired and lower</a:t>
            </a:r>
            <a:r>
              <a:rPr lang="en-US" baseline="0" dirty="0"/>
              <a:t> back 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64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Throwing up and shortness of breathe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66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Swollen/sensitive breasts</a:t>
            </a:r>
            <a:r>
              <a:rPr lang="en-US" baseline="0" dirty="0"/>
              <a:t> and missing a period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41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Food aversions</a:t>
            </a:r>
            <a:r>
              <a:rPr lang="en-US" baseline="0" dirty="0"/>
              <a:t> and mood swings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49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Dizziness and constipation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424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Urinating more often and weird</a:t>
            </a:r>
            <a:r>
              <a:rPr lang="en-US" baseline="0" dirty="0"/>
              <a:t> food cravings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21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 spotting and more</a:t>
            </a:r>
            <a:r>
              <a:rPr lang="en-US" baseline="0" dirty="0"/>
              <a:t> sensitive to smell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93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Headaches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EB244-05C2-1640-A954-57BA69901CC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80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Pregnancy Symptoms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baseline="30000" dirty="0"/>
              <a:t>7th</a:t>
            </a:r>
            <a:r>
              <a:rPr lang="en-US" dirty="0"/>
              <a:t> Grade – Lesson 4</a:t>
            </a:r>
          </a:p>
          <a:p>
            <a:r>
              <a:rPr lang="en-US" dirty="0"/>
              <a:t>Great Expectations:</a:t>
            </a:r>
          </a:p>
          <a:p>
            <a:r>
              <a:rPr lang="en-US" dirty="0"/>
              <a:t>Signs and Symptoms of Pregnancy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Early Symptoms of Pregnancy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8587" r="11217"/>
          <a:stretch/>
        </p:blipFill>
        <p:spPr>
          <a:xfrm>
            <a:off x="5194857" y="1980636"/>
            <a:ext cx="2120348" cy="4525963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l="-34622" r="-34622"/>
          <a:stretch>
            <a:fillRect/>
          </a:stretch>
        </p:blipFill>
        <p:spPr>
          <a:xfrm>
            <a:off x="457200" y="2077279"/>
            <a:ext cx="4038600" cy="4525963"/>
          </a:xfrm>
        </p:spPr>
      </p:pic>
      <p:sp>
        <p:nvSpPr>
          <p:cNvPr id="13" name="TextBox 12"/>
          <p:cNvSpPr txBox="1"/>
          <p:nvPr/>
        </p:nvSpPr>
        <p:spPr>
          <a:xfrm>
            <a:off x="0" y="2077279"/>
            <a:ext cx="2120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2F99FF"/>
                </a:solidFill>
                <a:latin typeface="Arial"/>
                <a:cs typeface="Arial"/>
              </a:rPr>
              <a:t>Feeling tired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24000" y="4910528"/>
            <a:ext cx="2780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/>
                </a:solidFill>
                <a:latin typeface="Arial"/>
                <a:cs typeface="Arial"/>
              </a:rPr>
              <a:t>Back pain</a:t>
            </a:r>
          </a:p>
        </p:txBody>
      </p:sp>
    </p:spTree>
    <p:extLst>
      <p:ext uri="{BB962C8B-B14F-4D97-AF65-F5344CB8AC3E}">
        <p14:creationId xmlns:p14="http://schemas.microsoft.com/office/powerpoint/2010/main" val="149143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Early Symptoms of Pregnancy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9258" b="-9258"/>
          <a:stretch>
            <a:fillRect/>
          </a:stretch>
        </p:blipFill>
        <p:spPr/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4371" r="-34371"/>
          <a:stretch>
            <a:fillRect/>
          </a:stretch>
        </p:blipFill>
        <p:spPr>
          <a:xfrm>
            <a:off x="4270512" y="1543314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6117147" y="3429000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5"/>
                </a:solidFill>
                <a:latin typeface="Arial"/>
                <a:cs typeface="Arial"/>
              </a:rPr>
              <a:t>Shortness </a:t>
            </a:r>
          </a:p>
          <a:p>
            <a:pPr algn="ctr"/>
            <a:r>
              <a:rPr lang="en-US" sz="3200" dirty="0">
                <a:solidFill>
                  <a:schemeClr val="accent5"/>
                </a:solidFill>
                <a:latin typeface="Arial"/>
                <a:cs typeface="Arial"/>
              </a:rPr>
              <a:t>of breath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7028" y="5468675"/>
            <a:ext cx="39189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6"/>
                </a:solidFill>
                <a:latin typeface="Arial"/>
                <a:cs typeface="Arial"/>
              </a:rPr>
              <a:t>Throwing Up</a:t>
            </a:r>
          </a:p>
        </p:txBody>
      </p:sp>
    </p:spTree>
    <p:extLst>
      <p:ext uri="{BB962C8B-B14F-4D97-AF65-F5344CB8AC3E}">
        <p14:creationId xmlns:p14="http://schemas.microsoft.com/office/powerpoint/2010/main" val="51084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Early Symptoms of Pregnancy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8870" r="-8870"/>
          <a:stretch>
            <a:fillRect/>
          </a:stretch>
        </p:blipFill>
        <p:spPr/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022" r="-3022"/>
          <a:stretch>
            <a:fillRect/>
          </a:stretch>
        </p:blipFill>
        <p:spPr>
          <a:xfrm>
            <a:off x="4648200" y="1670490"/>
            <a:ext cx="3778769" cy="4234777"/>
          </a:xfrm>
        </p:spPr>
      </p:pic>
      <p:sp>
        <p:nvSpPr>
          <p:cNvPr id="9" name="TextBox 8"/>
          <p:cNvSpPr txBox="1"/>
          <p:nvPr/>
        </p:nvSpPr>
        <p:spPr>
          <a:xfrm>
            <a:off x="0" y="4394205"/>
            <a:ext cx="2171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Arial"/>
                <a:cs typeface="Arial"/>
              </a:rPr>
              <a:t>Swollen 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  <a:latin typeface="Arial"/>
                <a:cs typeface="Arial"/>
              </a:rPr>
              <a:t>breasts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15929" y="4394205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/>
                </a:solidFill>
                <a:latin typeface="Arial"/>
                <a:cs typeface="Arial"/>
              </a:rPr>
              <a:t>Missing </a:t>
            </a:r>
          </a:p>
          <a:p>
            <a:pPr algn="ctr"/>
            <a:r>
              <a:rPr lang="en-US" sz="3200" dirty="0">
                <a:solidFill>
                  <a:schemeClr val="accent3"/>
                </a:solidFill>
                <a:latin typeface="Arial"/>
                <a:cs typeface="Arial"/>
              </a:rPr>
              <a:t>a period</a:t>
            </a:r>
          </a:p>
        </p:txBody>
      </p:sp>
    </p:spTree>
    <p:extLst>
      <p:ext uri="{BB962C8B-B14F-4D97-AF65-F5344CB8AC3E}">
        <p14:creationId xmlns:p14="http://schemas.microsoft.com/office/powerpoint/2010/main" val="189395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Early Symptoms of Pregnancy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5914" r="-5914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44539" r="-44539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7056783" y="2361721"/>
            <a:ext cx="24823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Arial"/>
                <a:cs typeface="Arial"/>
              </a:rPr>
              <a:t>Mood 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  <a:latin typeface="Arial"/>
                <a:cs typeface="Arial"/>
              </a:rPr>
              <a:t>swings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4903358"/>
            <a:ext cx="19480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2F99FF"/>
                </a:solidFill>
                <a:latin typeface="Arial"/>
                <a:cs typeface="Arial"/>
              </a:rPr>
              <a:t>Food </a:t>
            </a:r>
          </a:p>
          <a:p>
            <a:pPr algn="ctr"/>
            <a:r>
              <a:rPr lang="en-US" sz="3200" dirty="0">
                <a:solidFill>
                  <a:srgbClr val="2F99FF"/>
                </a:solidFill>
                <a:latin typeface="Arial"/>
                <a:cs typeface="Arial"/>
              </a:rPr>
              <a:t>aversions</a:t>
            </a:r>
          </a:p>
        </p:txBody>
      </p:sp>
    </p:spTree>
    <p:extLst>
      <p:ext uri="{BB962C8B-B14F-4D97-AF65-F5344CB8AC3E}">
        <p14:creationId xmlns:p14="http://schemas.microsoft.com/office/powerpoint/2010/main" val="273219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Early Symptoms of Pregnancy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35813" r="-35813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13794" r="-13794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228712" y="5940687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/>
                </a:solidFill>
                <a:latin typeface="Arial"/>
                <a:cs typeface="Arial"/>
              </a:rPr>
              <a:t>Constipation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940686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5"/>
                </a:solidFill>
                <a:latin typeface="Arial"/>
                <a:cs typeface="Arial"/>
              </a:rPr>
              <a:t>Dizziness</a:t>
            </a:r>
          </a:p>
        </p:txBody>
      </p:sp>
    </p:spTree>
    <p:extLst>
      <p:ext uri="{BB962C8B-B14F-4D97-AF65-F5344CB8AC3E}">
        <p14:creationId xmlns:p14="http://schemas.microsoft.com/office/powerpoint/2010/main" val="302362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Early Symptoms of Pregnancy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4101" r="-4101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1712" r="-3171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7096539" y="2292746"/>
            <a:ext cx="24227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2F99FF"/>
                </a:solidFill>
                <a:latin typeface="Arial"/>
                <a:cs typeface="Arial"/>
              </a:rPr>
              <a:t>Food </a:t>
            </a:r>
          </a:p>
          <a:p>
            <a:pPr algn="ctr"/>
            <a:r>
              <a:rPr lang="en-US" sz="3200" dirty="0">
                <a:solidFill>
                  <a:srgbClr val="2F99FF"/>
                </a:solidFill>
                <a:latin typeface="Arial"/>
                <a:cs typeface="Arial"/>
              </a:rPr>
              <a:t>cravings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1233" y="5770117"/>
            <a:ext cx="28657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Arial"/>
                <a:cs typeface="Arial"/>
              </a:rPr>
              <a:t>Urinating 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  <a:latin typeface="Arial"/>
                <a:cs typeface="Arial"/>
              </a:rPr>
              <a:t>more often</a:t>
            </a:r>
          </a:p>
        </p:txBody>
      </p:sp>
    </p:spTree>
    <p:extLst>
      <p:ext uri="{BB962C8B-B14F-4D97-AF65-F5344CB8AC3E}">
        <p14:creationId xmlns:p14="http://schemas.microsoft.com/office/powerpoint/2010/main" val="32122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Early Symptoms of Pregnancy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11242" r="-11242"/>
          <a:stretch>
            <a:fillRect/>
          </a:stretch>
        </p:blipFill>
        <p:spPr/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15627" r="-15627"/>
          <a:stretch>
            <a:fillRect/>
          </a:stretch>
        </p:blipFill>
        <p:spPr>
          <a:xfrm>
            <a:off x="4648200" y="1558782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6858000" y="3368746"/>
            <a:ext cx="2641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5"/>
                </a:solidFill>
                <a:latin typeface="Arial"/>
                <a:cs typeface="Arial"/>
              </a:rPr>
              <a:t>Sensitive </a:t>
            </a:r>
          </a:p>
          <a:p>
            <a:pPr algn="ctr"/>
            <a:r>
              <a:rPr lang="en-US" sz="3200" dirty="0">
                <a:solidFill>
                  <a:schemeClr val="accent5"/>
                </a:solidFill>
                <a:latin typeface="Arial"/>
                <a:cs typeface="Arial"/>
              </a:rPr>
              <a:t>to smell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9027" y="4445964"/>
            <a:ext cx="1848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3"/>
                </a:solidFill>
                <a:latin typeface="Arial"/>
                <a:cs typeface="Arial"/>
              </a:rPr>
              <a:t>Spotting</a:t>
            </a:r>
          </a:p>
        </p:txBody>
      </p:sp>
    </p:spTree>
    <p:extLst>
      <p:ext uri="{BB962C8B-B14F-4D97-AF65-F5344CB8AC3E}">
        <p14:creationId xmlns:p14="http://schemas.microsoft.com/office/powerpoint/2010/main" val="42271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cs typeface="Arial"/>
              </a:rPr>
              <a:t>Early Symptoms of Pregnancy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29975" r="-29975"/>
          <a:stretch>
            <a:fillRect/>
          </a:stretch>
        </p:blipFill>
        <p:spPr>
          <a:xfrm>
            <a:off x="2683575" y="1626546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2683575" y="5864718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Arial"/>
                <a:cs typeface="Arial"/>
              </a:rPr>
              <a:t>Headaches</a:t>
            </a:r>
          </a:p>
        </p:txBody>
      </p:sp>
    </p:spTree>
    <p:extLst>
      <p:ext uri="{BB962C8B-B14F-4D97-AF65-F5344CB8AC3E}">
        <p14:creationId xmlns:p14="http://schemas.microsoft.com/office/powerpoint/2010/main" val="122417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65</TotalTime>
  <Words>128</Words>
  <Application>Microsoft Macintosh PowerPoint</Application>
  <PresentationFormat>On-screen Show (4:3)</PresentationFormat>
  <Paragraphs>51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Galano Grotesque Alt Bold</vt:lpstr>
      <vt:lpstr>Roboto Slab Regular</vt:lpstr>
      <vt:lpstr>Advocates Powerpoint Standard size</vt:lpstr>
      <vt:lpstr>Pregnancy Symptoms</vt:lpstr>
      <vt:lpstr>Early Symptoms of Pregnancy</vt:lpstr>
      <vt:lpstr>Early Symptoms of Pregnancy</vt:lpstr>
      <vt:lpstr>Early Symptoms of Pregnancy</vt:lpstr>
      <vt:lpstr>Early Symptoms of Pregnancy</vt:lpstr>
      <vt:lpstr>Early Symptoms of Pregnancy</vt:lpstr>
      <vt:lpstr>Early Symptoms of Pregnancy</vt:lpstr>
      <vt:lpstr>Early Symptoms of Pregnancy</vt:lpstr>
      <vt:lpstr>Early Symptoms of Pregnancy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a Sex Ed Sleuth</dc:title>
  <dc:creator>Ashley Benson</dc:creator>
  <cp:lastModifiedBy>Ashley Benson</cp:lastModifiedBy>
  <cp:revision>5</cp:revision>
  <dcterms:created xsi:type="dcterms:W3CDTF">2023-07-17T03:41:53Z</dcterms:created>
  <dcterms:modified xsi:type="dcterms:W3CDTF">2023-07-17T04:47:30Z</dcterms:modified>
</cp:coreProperties>
</file>