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60" r:id="rId4"/>
    <p:sldId id="261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63"/>
    <p:restoredTop sz="96110"/>
  </p:normalViewPr>
  <p:slideViewPr>
    <p:cSldViewPr snapToGrid="0" snapToObjects="1">
      <p:cViewPr varScale="1">
        <p:scale>
          <a:sx n="61" d="100"/>
          <a:sy n="61" d="100"/>
        </p:scale>
        <p:origin x="208" y="1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Sexual Orientation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 – </a:t>
            </a:r>
            <a:r>
              <a:rPr lang="en-US"/>
              <a:t>Lesson </a:t>
            </a:r>
            <a:r>
              <a:rPr lang="en-US" dirty="0"/>
              <a:t>4</a:t>
            </a:r>
          </a:p>
          <a:p>
            <a:r>
              <a:rPr lang="en-US" dirty="0"/>
              <a:t>What is Love Anyways?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7FDD5FB-1B25-0A66-2A17-2E48A4501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 descr="iStock_000001384531_Large.jpg">
            <a:extLst>
              <a:ext uri="{FF2B5EF4-FFF2-40B4-BE49-F238E27FC236}">
                <a16:creationId xmlns:a16="http://schemas.microsoft.com/office/drawing/2014/main" id="{C53D355D-93FE-3D03-AFA1-8D0F97C710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337" y="1600200"/>
            <a:ext cx="679732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9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874DF46-348F-A2D2-8EBC-D7AC69372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 descr="iStock_000044118206_Full.jpg">
            <a:extLst>
              <a:ext uri="{FF2B5EF4-FFF2-40B4-BE49-F238E27FC236}">
                <a16:creationId xmlns:a16="http://schemas.microsoft.com/office/drawing/2014/main" id="{D3EF3698-C4BE-7111-95E8-E90981004B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70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874DF46-348F-A2D2-8EBC-D7AC69372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Content Placeholder 1" descr="iStock_000049125848_Large.jpg">
            <a:extLst>
              <a:ext uri="{FF2B5EF4-FFF2-40B4-BE49-F238E27FC236}">
                <a16:creationId xmlns:a16="http://schemas.microsoft.com/office/drawing/2014/main" id="{D43F5E92-192F-7D47-758C-8AF9E79D2A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8" t="11216" r="368" b="30283"/>
          <a:stretch/>
        </p:blipFill>
        <p:spPr>
          <a:xfrm>
            <a:off x="2286000" y="1860897"/>
            <a:ext cx="4572000" cy="400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180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53A1682-C387-7582-3CAC-CE24C9DE8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 descr="symbol.jpg">
            <a:extLst>
              <a:ext uri="{FF2B5EF4-FFF2-40B4-BE49-F238E27FC236}">
                <a16:creationId xmlns:a16="http://schemas.microsoft.com/office/drawing/2014/main" id="{A5F1C684-1649-AE59-E5F8-46E7457800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488714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6</TotalTime>
  <Words>12</Words>
  <Application>Microsoft Macintosh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Galano Grotesque Alt Bold</vt:lpstr>
      <vt:lpstr>Roboto Slab Regular</vt:lpstr>
      <vt:lpstr>Advocates Powerpoint Standard size</vt:lpstr>
      <vt:lpstr>Sexual Orientation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Puberty and Reproduction</dc:title>
  <dc:creator>Ashley Benson</dc:creator>
  <cp:lastModifiedBy>Ashley Benson</cp:lastModifiedBy>
  <cp:revision>4</cp:revision>
  <dcterms:created xsi:type="dcterms:W3CDTF">2023-07-17T03:06:07Z</dcterms:created>
  <dcterms:modified xsi:type="dcterms:W3CDTF">2023-07-17T03:39:41Z</dcterms:modified>
</cp:coreProperties>
</file>