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0"/>
    <p:restoredTop sz="96110"/>
  </p:normalViewPr>
  <p:slideViewPr>
    <p:cSldViewPr snapToGrid="0" snapToObjects="1">
      <p:cViewPr varScale="1">
        <p:scale>
          <a:sx n="23" d="100"/>
          <a:sy n="23" d="100"/>
        </p:scale>
        <p:origin x="208" y="2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Puberty and Reproduction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 – Lesson 2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7A841-49BB-6D95-09A8-79B33A3F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 Anatomy</a:t>
            </a:r>
          </a:p>
        </p:txBody>
      </p:sp>
      <p:pic>
        <p:nvPicPr>
          <p:cNvPr id="4" name="Content Placeholder 3" descr="Male Anatomy.png">
            <a:extLst>
              <a:ext uri="{FF2B5EF4-FFF2-40B4-BE49-F238E27FC236}">
                <a16:creationId xmlns:a16="http://schemas.microsoft.com/office/drawing/2014/main" id="{EED5BEE2-5CF8-8F46-603E-B7EA0ADFE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4025" y="1600200"/>
            <a:ext cx="755594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B6AE0-3892-5B3C-BB08-23E3E4CA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Female Anatomy</a:t>
            </a:r>
          </a:p>
        </p:txBody>
      </p:sp>
      <p:pic>
        <p:nvPicPr>
          <p:cNvPr id="4" name="Content Placeholder 3" descr="Female Anatomy.png">
            <a:extLst>
              <a:ext uri="{FF2B5EF4-FFF2-40B4-BE49-F238E27FC236}">
                <a16:creationId xmlns:a16="http://schemas.microsoft.com/office/drawing/2014/main" id="{E3368944-3C30-6B4B-3164-252D9122D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800" y="1659731"/>
            <a:ext cx="72644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70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B2640-FB32-25F0-7F0D-3290C9276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Female Anatomy</a:t>
            </a:r>
          </a:p>
        </p:txBody>
      </p:sp>
      <p:pic>
        <p:nvPicPr>
          <p:cNvPr id="4" name="Content Placeholder 3" descr="External Female Anatomy.png">
            <a:extLst>
              <a:ext uri="{FF2B5EF4-FFF2-40B4-BE49-F238E27FC236}">
                <a16:creationId xmlns:a16="http://schemas.microsoft.com/office/drawing/2014/main" id="{BEE649C4-030F-C2FF-B0A7-6D7ECD46D6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219" r="2219"/>
          <a:stretch>
            <a:fillRect/>
          </a:stretch>
        </p:blipFill>
        <p:spPr>
          <a:xfrm>
            <a:off x="646699" y="1600200"/>
            <a:ext cx="785060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8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7DC4-13D4-1B0B-D6F9-7EB1BAB5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Reproductive Anatomy</a:t>
            </a:r>
          </a:p>
        </p:txBody>
      </p:sp>
      <p:pic>
        <p:nvPicPr>
          <p:cNvPr id="4" name="Content Placeholder 3" descr="Male Anatomy.png">
            <a:extLst>
              <a:ext uri="{FF2B5EF4-FFF2-40B4-BE49-F238E27FC236}">
                <a16:creationId xmlns:a16="http://schemas.microsoft.com/office/drawing/2014/main" id="{F340A12E-F75F-22A8-CEB6-B05C1CFFD5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415" r="12077"/>
          <a:stretch>
            <a:fillRect/>
          </a:stretch>
        </p:blipFill>
        <p:spPr>
          <a:xfrm>
            <a:off x="120463" y="2356061"/>
            <a:ext cx="4451537" cy="3118353"/>
          </a:xfrm>
          <a:prstGeom prst="rect">
            <a:avLst/>
          </a:prstGeom>
        </p:spPr>
      </p:pic>
      <p:pic>
        <p:nvPicPr>
          <p:cNvPr id="5" name="Picture 4" descr="Female Anatomy.png">
            <a:extLst>
              <a:ext uri="{FF2B5EF4-FFF2-40B4-BE49-F238E27FC236}">
                <a16:creationId xmlns:a16="http://schemas.microsoft.com/office/drawing/2014/main" id="{383DD041-79F6-326C-D09B-94112004A4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831" t="8287" r="12573" b="2072"/>
          <a:stretch>
            <a:fillRect/>
          </a:stretch>
        </p:blipFill>
        <p:spPr>
          <a:xfrm>
            <a:off x="4709442" y="2356060"/>
            <a:ext cx="4219720" cy="311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10546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</TotalTime>
  <Words>18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Puberty and Reproduction</vt:lpstr>
      <vt:lpstr>Male Anatomy</vt:lpstr>
      <vt:lpstr>Internal Female Anatomy</vt:lpstr>
      <vt:lpstr>External Female Anatomy</vt:lpstr>
      <vt:lpstr>Reproductive Anatomy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Puberty and Reproduction</dc:title>
  <dc:creator>Ashley Benson</dc:creator>
  <cp:lastModifiedBy>Ashley Benson</cp:lastModifiedBy>
  <cp:revision>1</cp:revision>
  <dcterms:created xsi:type="dcterms:W3CDTF">2023-07-17T03:06:07Z</dcterms:created>
  <dcterms:modified xsi:type="dcterms:W3CDTF">2023-07-17T03:09:57Z</dcterms:modified>
</cp:coreProperties>
</file>