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10"/>
    <p:restoredTop sz="96110"/>
  </p:normalViewPr>
  <p:slideViewPr>
    <p:cSldViewPr snapToGrid="0" snapToObjects="1">
      <p:cViewPr varScale="1">
        <p:scale>
          <a:sx n="70" d="100"/>
          <a:sy n="70" d="100"/>
        </p:scale>
        <p:origin x="184" y="1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What’s Going On?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 – Lesson 3</a:t>
            </a:r>
          </a:p>
          <a:p>
            <a:r>
              <a:rPr lang="en-US" dirty="0"/>
              <a:t>Cut it Out! </a:t>
            </a:r>
            <a:br>
              <a:rPr lang="en-US" dirty="0"/>
            </a:br>
            <a:r>
              <a:rPr lang="en-US" dirty="0"/>
              <a:t>Making Teasing and Bullying Stop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F7A98-078E-4BAB-788E-C35497FD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Stock_000025297792_Full.jpg">
            <a:extLst>
              <a:ext uri="{FF2B5EF4-FFF2-40B4-BE49-F238E27FC236}">
                <a16:creationId xmlns:a16="http://schemas.microsoft.com/office/drawing/2014/main" id="{10FF200C-615F-8EAD-C4F7-063C09D3BD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340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AD03A-72A0-3EBA-1E0E-B6B552E88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Stock_000031258210_Double.jpg">
            <a:extLst>
              <a:ext uri="{FF2B5EF4-FFF2-40B4-BE49-F238E27FC236}">
                <a16:creationId xmlns:a16="http://schemas.microsoft.com/office/drawing/2014/main" id="{E6628319-2F5E-1416-D748-A7F128EEFE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43" y="1600200"/>
            <a:ext cx="632291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05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6097D-AEE5-A4DF-8B83-E6BD64E5D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iStock_000039351944_Full.jpg">
            <a:extLst>
              <a:ext uri="{FF2B5EF4-FFF2-40B4-BE49-F238E27FC236}">
                <a16:creationId xmlns:a16="http://schemas.microsoft.com/office/drawing/2014/main" id="{1F53D224-B2BE-D29F-EA3B-05C2FAFABA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181773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3</TotalTime>
  <Words>19</Words>
  <Application>Microsoft Macintosh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Galano Grotesque Alt Bold</vt:lpstr>
      <vt:lpstr>Roboto Slab Regular</vt:lpstr>
      <vt:lpstr>Advocates Powerpoint Standard size</vt:lpstr>
      <vt:lpstr>What’s Going On?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Cut it Out!  Making Teasing and Bullying Stop</dc:title>
  <dc:creator>Ashley Benson</dc:creator>
  <cp:lastModifiedBy>Ashley Benson</cp:lastModifiedBy>
  <cp:revision>2</cp:revision>
  <dcterms:created xsi:type="dcterms:W3CDTF">2023-07-17T02:46:39Z</dcterms:created>
  <dcterms:modified xsi:type="dcterms:W3CDTF">2023-07-17T02:49:41Z</dcterms:modified>
</cp:coreProperties>
</file>