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"/>
  </p:notesMasterIdLst>
  <p:sldIdLst>
    <p:sldId id="262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01"/>
    <p:restoredTop sz="96110"/>
  </p:normalViewPr>
  <p:slideViewPr>
    <p:cSldViewPr snapToGrid="0" snapToObjects="1">
      <p:cViewPr varScale="1">
        <p:scale>
          <a:sx n="130" d="100"/>
          <a:sy n="130" d="100"/>
        </p:scale>
        <p:origin x="1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Would You Do If?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600455"/>
            <a:ext cx="6400800" cy="1802402"/>
          </a:xfrm>
        </p:spPr>
        <p:txBody>
          <a:bodyPr>
            <a:normAutofit/>
          </a:bodyPr>
          <a:lstStyle/>
          <a:p>
            <a:r>
              <a:rPr lang="en-US" sz="4000" dirty="0"/>
              <a:t>12th Grade– Lesson 2</a:t>
            </a:r>
          </a:p>
          <a:p>
            <a:r>
              <a:rPr lang="en-US" sz="4000" dirty="0"/>
              <a:t>My Life, My Decisions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Would You Do If…?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5523" y="2242984"/>
            <a:ext cx="8229600" cy="2372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…your parents/caregivers told you they can’t stand your boyfriend/girlfriend/ partner?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…your best friend said the same thing?</a:t>
            </a:r>
          </a:p>
        </p:txBody>
      </p:sp>
    </p:spTree>
    <p:extLst>
      <p:ext uri="{BB962C8B-B14F-4D97-AF65-F5344CB8AC3E}">
        <p14:creationId xmlns:p14="http://schemas.microsoft.com/office/powerpoint/2010/main" val="197999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Would You Do If…?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55839"/>
            <a:ext cx="8229600" cy="3660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…your close friend came out to you as gay? You’ve known them forever and feel really close to them – but you also really value your religion, which says it is a sin to be gay.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….you weren’t religious but a family member said it was a sin?</a:t>
            </a:r>
          </a:p>
        </p:txBody>
      </p:sp>
    </p:spTree>
    <p:extLst>
      <p:ext uri="{BB962C8B-B14F-4D97-AF65-F5344CB8AC3E}">
        <p14:creationId xmlns:p14="http://schemas.microsoft.com/office/powerpoint/2010/main" val="350384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Would You Do If…?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93492"/>
            <a:ext cx="8229600" cy="35617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/>
              <a:t>…you were thinking about having sex with your partner, your friends tell you to go for it, but your mentor, who you talk about everything with, says you should wait?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What if it were a family member who said the same thing?</a:t>
            </a:r>
          </a:p>
        </p:txBody>
      </p:sp>
    </p:spTree>
    <p:extLst>
      <p:ext uri="{BB962C8B-B14F-4D97-AF65-F5344CB8AC3E}">
        <p14:creationId xmlns:p14="http://schemas.microsoft.com/office/powerpoint/2010/main" val="366033214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62</TotalTime>
  <Words>163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Galano Grotesque Alt Bold</vt:lpstr>
      <vt:lpstr>Roboto Slab Regular</vt:lpstr>
      <vt:lpstr>Advocates Powerpoint Standard size</vt:lpstr>
      <vt:lpstr>What Would You Do If?</vt:lpstr>
      <vt:lpstr>What Would You Do If…?</vt:lpstr>
      <vt:lpstr>What Would You Do If…?</vt:lpstr>
      <vt:lpstr>What Would You Do If…?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17</cp:revision>
  <dcterms:created xsi:type="dcterms:W3CDTF">2023-07-17T04:48:30Z</dcterms:created>
  <dcterms:modified xsi:type="dcterms:W3CDTF">2023-07-17T18:41:19Z</dcterms:modified>
</cp:coreProperties>
</file>