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1" r:id="rId6"/>
    <p:sldId id="26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42"/>
    <p:restoredTop sz="96110"/>
  </p:normalViewPr>
  <p:slideViewPr>
    <p:cSldViewPr snapToGrid="0" snapToObjects="1">
      <p:cViewPr varScale="1">
        <p:scale>
          <a:sx n="69" d="100"/>
          <a:sy n="69" d="100"/>
        </p:scale>
        <p:origin x="176" y="13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9" d="100"/>
          <a:sy n="109" d="100"/>
        </p:scale>
        <p:origin x="-4304" y="-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B1680D-EF21-EC47-882F-12D95807B6D1}" type="datetimeFigureOut">
              <a:rPr lang="en-US" smtClean="0"/>
              <a:t>7/16/23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297982-EEBC-0649-8C69-AE24E95118F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1734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0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000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953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56795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2306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339213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47844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01929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33" y="1535113"/>
            <a:ext cx="4041775" cy="639763"/>
          </a:xfrm>
        </p:spPr>
        <p:txBody>
          <a:bodyPr anchor="b">
            <a:norm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61518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44454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17526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8" y="165721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8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27639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2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46297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12" name="Picture 11" descr="underline_yellow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3" name="Picture 12" descr="underline_pink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4" name="Picture 13" descr="underline_blue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15" name="Picture 14" descr="underline_yellow.png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200" y="1265239"/>
            <a:ext cx="3901440" cy="304800"/>
          </a:xfrm>
          <a:prstGeom prst="rect">
            <a:avLst/>
          </a:prstGeom>
        </p:spPr>
      </p:pic>
      <p:pic>
        <p:nvPicPr>
          <p:cNvPr id="16" name="Picture 15" descr="underline_pink.png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364" y="1265239"/>
            <a:ext cx="3221736" cy="304800"/>
          </a:xfrm>
          <a:prstGeom prst="rect">
            <a:avLst/>
          </a:prstGeom>
        </p:spPr>
      </p:pic>
      <p:pic>
        <p:nvPicPr>
          <p:cNvPr id="17" name="Picture 16" descr="underline_blue.png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3141" y="1279463"/>
            <a:ext cx="6315456" cy="276352"/>
          </a:xfrm>
          <a:prstGeom prst="rect">
            <a:avLst/>
          </a:prstGeom>
        </p:spPr>
      </p:pic>
      <p:pic>
        <p:nvPicPr>
          <p:cNvPr id="4" name="Picture 3" descr="3Rs.eps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199121"/>
            <a:ext cx="1286857" cy="578153"/>
          </a:xfrm>
          <a:prstGeom prst="rect">
            <a:avLst/>
          </a:prstGeom>
        </p:spPr>
      </p:pic>
      <p:pic>
        <p:nvPicPr>
          <p:cNvPr id="6" name="Picture 5" descr="AFY Logo.pdf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831" y="2522277"/>
            <a:ext cx="7876049" cy="4430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81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200" kern="1200">
          <a:solidFill>
            <a:schemeClr val="tx1"/>
          </a:solidFill>
          <a:latin typeface="Galano Grotesque Alt Bold"/>
          <a:ea typeface="+mj-ea"/>
          <a:cs typeface="Galano Grotesque Alt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Roboto Slab Regular"/>
          <a:ea typeface="+mn-ea"/>
          <a:cs typeface="Roboto Slab Regular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Roboto Slab Regular"/>
          <a:ea typeface="+mn-ea"/>
          <a:cs typeface="Roboto Slab Regular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Roboto Slab Regular"/>
          <a:ea typeface="+mn-ea"/>
          <a:cs typeface="Roboto Slab Regular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Roboto Slab Regular"/>
          <a:ea typeface="+mn-ea"/>
          <a:cs typeface="Roboto Slab Regular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1st Grade, Lesson 3 </a:t>
            </a:r>
          </a:p>
          <a:p>
            <a:r>
              <a:rPr lang="en-US"/>
              <a:t>The </a:t>
            </a:r>
            <a:r>
              <a:rPr lang="en-US" dirty="0"/>
              <a:t>Circle of Life</a:t>
            </a:r>
          </a:p>
        </p:txBody>
      </p:sp>
    </p:spTree>
    <p:extLst>
      <p:ext uri="{BB962C8B-B14F-4D97-AF65-F5344CB8AC3E}">
        <p14:creationId xmlns:p14="http://schemas.microsoft.com/office/powerpoint/2010/main" val="21569905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BE5CF4-3156-E137-127A-D1E72DA52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9107A0C5-6BFF-C17D-1EDF-4631A128D8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714" y="1643243"/>
            <a:ext cx="3518393" cy="2198996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3495C935-59BF-04B6-5E6A-E313CECF6D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7740" y="1643243"/>
            <a:ext cx="3414543" cy="212807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10B53AAD-B08E-A2FE-8DD3-DA26CABC46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5713" y="4175888"/>
            <a:ext cx="3496531" cy="167043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46AEFFE-2B5A-C94F-A76D-301BEF96B7E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9672" y="3842239"/>
            <a:ext cx="3459084" cy="229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2704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3F47A4-6330-C766-0B3F-DB0B0CE93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DB5AE4-224B-0DDE-CFD3-9583ABEF3E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0273" y="1583974"/>
            <a:ext cx="5083454" cy="21265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196428-3ED2-3D55-9DCF-BF1C2FFA3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4591" y="3876887"/>
            <a:ext cx="3974818" cy="2981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7322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EEF8F-9BA6-024A-62FA-31B0A934C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79063-0EFD-D943-5E48-D3E41CF48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052" y="3716976"/>
            <a:ext cx="3750402" cy="250762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EB7FD69-EF2C-D4AD-E3D2-6D35F662B9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820" y="1548816"/>
            <a:ext cx="3676865" cy="203698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4F31F0-39F1-A1F8-36FF-5A0B93280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2500" y="2262127"/>
            <a:ext cx="3972963" cy="2647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8287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21700-C18D-3565-453B-90F7919B0D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8095FE-BD26-2B87-6ABC-E05100C580B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6998"/>
          <a:stretch/>
        </p:blipFill>
        <p:spPr>
          <a:xfrm>
            <a:off x="1044682" y="1667866"/>
            <a:ext cx="3526167" cy="1993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34D208C-DB41-F249-81A9-189414D7D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182" y="3911202"/>
            <a:ext cx="2505269" cy="247743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3110BF7-6269-566F-D071-E09E9C6883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682" y="3911202"/>
            <a:ext cx="3527318" cy="21163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7F96CE8-0D5D-952B-E178-141B68918F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1182" y="1667866"/>
            <a:ext cx="3233550" cy="2151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345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AC40B3-2751-1339-C7C7-0F97B92234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Reproduction</a:t>
            </a:r>
          </a:p>
        </p:txBody>
      </p:sp>
      <p:pic>
        <p:nvPicPr>
          <p:cNvPr id="4" name="Picture 3" descr="preg-01.png">
            <a:extLst>
              <a:ext uri="{FF2B5EF4-FFF2-40B4-BE49-F238E27FC236}">
                <a16:creationId xmlns:a16="http://schemas.microsoft.com/office/drawing/2014/main" id="{6CCD44C7-0216-8AF7-567A-E7800F62AA5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7" t="12948" r="-5197" b="13309"/>
          <a:stretch/>
        </p:blipFill>
        <p:spPr>
          <a:xfrm>
            <a:off x="457200" y="1689902"/>
            <a:ext cx="3043355" cy="433222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0656FE2-8E6B-3F06-13AA-47C4516C87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6752" y="2727740"/>
            <a:ext cx="4092755" cy="2256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096652"/>
      </p:ext>
    </p:extLst>
  </p:cSld>
  <p:clrMapOvr>
    <a:masterClrMapping/>
  </p:clrMapOvr>
</p:sld>
</file>

<file path=ppt/theme/theme1.xml><?xml version="1.0" encoding="utf-8"?>
<a:theme xmlns:a="http://schemas.openxmlformats.org/drawingml/2006/main" name="Advocates Powerpoint Standard size">
  <a:themeElements>
    <a:clrScheme name="AFY Theme">
      <a:dk1>
        <a:srgbClr val="0C4294"/>
      </a:dk1>
      <a:lt1>
        <a:srgbClr val="EFEEEE"/>
      </a:lt1>
      <a:dk2>
        <a:srgbClr val="0C4294"/>
      </a:dk2>
      <a:lt2>
        <a:srgbClr val="EFEEEE"/>
      </a:lt2>
      <a:accent1>
        <a:srgbClr val="437BC1"/>
      </a:accent1>
      <a:accent2>
        <a:srgbClr val="FCC32B"/>
      </a:accent2>
      <a:accent3>
        <a:srgbClr val="E6196C"/>
      </a:accent3>
      <a:accent4>
        <a:srgbClr val="EA4323"/>
      </a:accent4>
      <a:accent5>
        <a:srgbClr val="5CBD9E"/>
      </a:accent5>
      <a:accent6>
        <a:srgbClr val="F4841F"/>
      </a:accent6>
      <a:hlink>
        <a:srgbClr val="E6196C"/>
      </a:hlink>
      <a:folHlink>
        <a:srgbClr val="63318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4A7AC57C-2583-B24F-8687-0382EDD08E0D}" vid="{3C9CAFF6-BAF4-E54D-96AC-8503F7B4045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15</Words>
  <Application>Microsoft Macintosh PowerPoint</Application>
  <PresentationFormat>On-screen Show (4:3)</PresentationFormat>
  <Paragraphs>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Galano Grotesque Alt Bold</vt:lpstr>
      <vt:lpstr>Roboto Slab Regular</vt:lpstr>
      <vt:lpstr>Advocates Powerpoint Standard size</vt:lpstr>
      <vt:lpstr>Reproduction</vt:lpstr>
      <vt:lpstr>Reproduction</vt:lpstr>
      <vt:lpstr>Reproduction</vt:lpstr>
      <vt:lpstr>Reproduction</vt:lpstr>
      <vt:lpstr>Reproduction</vt:lpstr>
      <vt:lpstr>Reproduction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Benson</dc:creator>
  <cp:lastModifiedBy>Ashley Benson</cp:lastModifiedBy>
  <cp:revision>4</cp:revision>
  <dcterms:created xsi:type="dcterms:W3CDTF">2023-07-16T04:43:52Z</dcterms:created>
  <dcterms:modified xsi:type="dcterms:W3CDTF">2023-07-17T02:39:30Z</dcterms:modified>
</cp:coreProperties>
</file>