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-80" y="3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F9FD2-D9B8-49F7-A799-76BC27F48734}" type="datetimeFigureOut">
              <a:rPr lang="es-ES" smtClean="0"/>
              <a:pPr/>
              <a:t>1/31/18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B8513-7F1A-4CCD-9E7A-30326A08CFCB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1203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</a:t>
            </a:r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2</a:t>
            </a:r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3</a:t>
            </a:r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8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20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4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538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8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95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0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9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704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1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68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Comprendiendo el género</a:t>
            </a:r>
            <a:endParaRPr lang="es-ES_tradnl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828800" y="3541986"/>
            <a:ext cx="8534400" cy="2096814"/>
          </a:xfrm>
        </p:spPr>
        <p:txBody>
          <a:bodyPr/>
          <a:lstStyle/>
          <a:p>
            <a:r>
              <a:rPr lang="es-ES_tradnl" dirty="0" smtClean="0"/>
              <a:t>Un plan </a:t>
            </a:r>
            <a:r>
              <a:rPr lang="es-ES_tradnl" dirty="0" smtClean="0"/>
              <a:t>de </a:t>
            </a:r>
            <a:r>
              <a:rPr lang="es-ES_tradnl" dirty="0" smtClean="0"/>
              <a:t>clase de </a:t>
            </a:r>
            <a:r>
              <a:rPr lang="es-ES_tradnl" dirty="0" smtClean="0"/>
              <a:t>9</a:t>
            </a:r>
            <a:r>
              <a:rPr lang="fr-FR" b="1" dirty="0" smtClean="0"/>
              <a:t>°</a:t>
            </a:r>
            <a:r>
              <a:rPr lang="es-ES_tradnl" dirty="0" smtClean="0"/>
              <a:t>g</a:t>
            </a:r>
            <a:r>
              <a:rPr lang="es-ES_tradnl" dirty="0" smtClean="0"/>
              <a:t>rado</a:t>
            </a:r>
            <a:endParaRPr lang="es-ES_tradnl" dirty="0" smtClean="0"/>
          </a:p>
          <a:p>
            <a:r>
              <a:rPr lang="es-ES_tradnl" dirty="0" smtClean="0"/>
              <a:t>Derechos</a:t>
            </a:r>
            <a:r>
              <a:rPr lang="es-ES_tradnl" dirty="0" smtClean="0"/>
              <a:t>, Respeto, Responsabilidad: Un Currículo de Educación Sexual para K-</a:t>
            </a:r>
            <a:r>
              <a:rPr lang="es-ES_tradnl" dirty="0" smtClean="0"/>
              <a:t>12 </a:t>
            </a:r>
            <a:endParaRPr lang="es-ES_tradnl" dirty="0" smtClean="0"/>
          </a:p>
          <a:p>
            <a:endParaRPr lang="es-ES_tradnl" dirty="0" smtClean="0"/>
          </a:p>
          <a:p>
            <a:endParaRPr lang="es-ES_tradnl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5792052"/>
            <a:ext cx="2438400" cy="106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90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891" y="5764550"/>
            <a:ext cx="1889100" cy="807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l="26400" r="30400"/>
          <a:stretch>
            <a:fillRect/>
          </a:stretch>
        </p:blipFill>
        <p:spPr>
          <a:xfrm>
            <a:off x="3528516" y="1"/>
            <a:ext cx="51369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37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572" y="-30057"/>
            <a:ext cx="5152464" cy="6922961"/>
          </a:xfrm>
          <a:prstGeom prst="rect">
            <a:avLst/>
          </a:prstGeom>
        </p:spPr>
      </p:pic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891" y="5764550"/>
            <a:ext cx="1889100" cy="80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79425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29</Words>
  <Application>Microsoft Macintosh PowerPoint</Application>
  <PresentationFormat>Custom</PresentationFormat>
  <Paragraphs>6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Advocates NEW_PPT_template</vt:lpstr>
      <vt:lpstr>Comprendiendo el género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Rachel Margolis</cp:lastModifiedBy>
  <cp:revision>12</cp:revision>
  <dcterms:created xsi:type="dcterms:W3CDTF">2016-01-06T14:39:25Z</dcterms:created>
  <dcterms:modified xsi:type="dcterms:W3CDTF">2018-01-31T17:11:21Z</dcterms:modified>
</cp:coreProperties>
</file>