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2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mc="http://schemas.openxmlformats.org/markup-compatibility/2006" xmlns:mv="urn:schemas-microsoft-com:mac:vml" xmlns=""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USUARIO" initials="U" lastIdx="17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F4B9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mc="http://schemas.openxmlformats.org/markup-compatibility/2006" xmlns:mv="urn:schemas-microsoft-com:mac:vml"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4971" autoAdjust="0"/>
    <p:restoredTop sz="94660" autoAdjust="0"/>
  </p:normalViewPr>
  <p:slideViewPr>
    <p:cSldViewPr snapToGrid="0">
      <p:cViewPr>
        <p:scale>
          <a:sx n="91" d="100"/>
          <a:sy n="91" d="100"/>
        </p:scale>
        <p:origin x="-256" y="-38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3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69" d="100"/>
          <a:sy n="69" d="100"/>
        </p:scale>
        <p:origin x="-3270" y="-10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9" Type="http://schemas.openxmlformats.org/officeDocument/2006/relationships/printerSettings" Target="printerSettings/printerSettings1.bin"/><Relationship Id="rId10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3272AF-AE6B-4048-AD4A-BA57D757CAD7}" type="datetimeFigureOut">
              <a:rPr lang="en-US"/>
              <a:pPr/>
              <a:t>1/31/18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8FB692-36ED-4577-8D08-4C8CFC599E1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77646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s-ES_tradnl" smtClean="0"/>
              <a:t>1</a:t>
            </a:r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7231776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s-ES_tradnl" smtClean="0"/>
              <a:t>2</a:t>
            </a:r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4993030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s-ES_tradnl" smtClean="0"/>
              <a:t>3</a:t>
            </a:r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00594458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s-ES_tradnl" smtClean="0"/>
              <a:t>4</a:t>
            </a:r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44547224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s-ES_tradnl" smtClean="0"/>
              <a:t>5</a:t>
            </a:r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371506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s-ES_tradnl" smtClean="0"/>
              <a:t>6</a:t>
            </a:r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6457474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2AC7B4A-B503-0647-9E89-6994AA04F748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39696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07054AD-A1F7-4F49-BD34-3D45287FAE03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96507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6800" y="609600"/>
            <a:ext cx="25908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09600"/>
            <a:ext cx="75692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42D6DB1-95A2-134E-B54B-FC7938673012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51974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4A312D2-F0C4-C445-B2DF-C10EE0E95061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22310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441C086-C874-D941-9EA0-E34C271974C8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07050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2894890-3B89-3C42-88D1-74842000CE36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85795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7EE35A8-5249-1C40-8C7D-FF5D945A2B39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48445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DD5DDCF-59EC-A04B-B36E-19CC1FD2984D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74147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B6ED17C-74E0-A240-9EE1-9BCB43767B4C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67496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FCD744C-EF90-1A45-BB08-372804ECFFB2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21952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2CF013D-FB92-D942-B3DF-3B47E22EC626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38237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09600"/>
            <a:ext cx="103632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981200"/>
            <a:ext cx="103632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8400"/>
            <a:ext cx="2540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fld id="{2FA97541-3F81-5648-8384-F117A887DA48}" type="slidenum">
              <a:rPr lang="en-US">
                <a:solidFill>
                  <a:srgbClr val="000000"/>
                </a:solidFill>
                <a:latin typeface="Arial" charset="0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pic>
        <p:nvPicPr>
          <p:cNvPr id="1033" name="Picture 9" descr="3Rs-tag72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16664"/>
            <a:ext cx="3149600" cy="541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023116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1B75BB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1B75BB"/>
          </a:solidFill>
          <a:latin typeface="Gotham Book" charset="0"/>
          <a:ea typeface="ＭＳ Ｐゴシック" charset="0"/>
          <a:cs typeface="ＭＳ Ｐゴシック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1B75BB"/>
          </a:solidFill>
          <a:latin typeface="Gotham Book" charset="0"/>
          <a:ea typeface="ＭＳ Ｐゴシック" charset="0"/>
          <a:cs typeface="ＭＳ Ｐゴシック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1B75BB"/>
          </a:solidFill>
          <a:latin typeface="Gotham Book" charset="0"/>
          <a:ea typeface="ＭＳ Ｐゴシック" charset="0"/>
          <a:cs typeface="ＭＳ Ｐゴシック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1B75BB"/>
          </a:solidFill>
          <a:latin typeface="Gotham Book" charset="0"/>
          <a:ea typeface="ＭＳ Ｐゴシック" charset="0"/>
          <a:cs typeface="ＭＳ Ｐゴシック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1B75BB"/>
          </a:solidFill>
          <a:latin typeface="Gotham Book" charset="0"/>
          <a:ea typeface="ＭＳ Ｐゴシック" charset="0"/>
          <a:cs typeface="ＭＳ Ｐゴシック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1B75BB"/>
          </a:solidFill>
          <a:latin typeface="Gotham Book" charset="0"/>
          <a:ea typeface="ＭＳ Ｐゴシック" charset="0"/>
          <a:cs typeface="ＭＳ Ｐゴシック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1B75BB"/>
          </a:solidFill>
          <a:latin typeface="Gotham Book" charset="0"/>
          <a:ea typeface="ＭＳ Ｐゴシック" charset="0"/>
          <a:cs typeface="ＭＳ Ｐゴシック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1B75BB"/>
          </a:solidFill>
          <a:latin typeface="Gotham Book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3999" y="861848"/>
            <a:ext cx="9144000" cy="2406869"/>
          </a:xfrm>
        </p:spPr>
        <p:txBody>
          <a:bodyPr>
            <a:normAutofit/>
          </a:bodyPr>
          <a:lstStyle/>
          <a:p>
            <a:r>
              <a:rPr lang="es-ES_tradnl" sz="4400" b="1" dirty="0" smtClean="0">
                <a:solidFill>
                  <a:srgbClr val="0070C0"/>
                </a:solidFill>
                <a:latin typeface="Arial"/>
              </a:rPr>
              <a:t>Usando la tecnología respetuosa y responsablemente</a:t>
            </a:r>
            <a:endParaRPr lang="es-ES_tradnl" sz="4400" b="1" dirty="0">
              <a:solidFill>
                <a:srgbClr val="0070C0"/>
              </a:solidFill>
              <a:latin typeface="Arial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97269" y="3707524"/>
            <a:ext cx="8534400" cy="1752600"/>
          </a:xfrm>
        </p:spPr>
        <p:txBody>
          <a:bodyPr>
            <a:normAutofit/>
          </a:bodyPr>
          <a:lstStyle/>
          <a:p>
            <a:r>
              <a:rPr lang="es-ES_tradnl" sz="2800" dirty="0" smtClean="0"/>
              <a:t>Un plan </a:t>
            </a:r>
            <a:r>
              <a:rPr lang="es-ES_tradnl" sz="2800" dirty="0" smtClean="0"/>
              <a:t>de clase </a:t>
            </a:r>
            <a:r>
              <a:rPr lang="es-ES_tradnl" sz="2800" dirty="0" smtClean="0"/>
              <a:t>de 10° grado </a:t>
            </a:r>
          </a:p>
          <a:p>
            <a:r>
              <a:rPr lang="es-ES_tradnl" sz="2800" dirty="0" smtClean="0"/>
              <a:t>Derechos</a:t>
            </a:r>
            <a:r>
              <a:rPr lang="es-ES_tradnl" sz="2800" dirty="0" smtClean="0"/>
              <a:t>, Respeto, Responsabilidad: </a:t>
            </a:r>
            <a:endParaRPr lang="es-ES_tradnl" sz="2800" dirty="0" smtClean="0"/>
          </a:p>
          <a:p>
            <a:r>
              <a:rPr lang="es-ES_tradnl" sz="2800" dirty="0" smtClean="0"/>
              <a:t>Un </a:t>
            </a:r>
            <a:r>
              <a:rPr lang="es-ES_tradnl" sz="2800" dirty="0" smtClean="0"/>
              <a:t>Currículo de Educación Sexual para K-12”. </a:t>
            </a:r>
          </a:p>
          <a:p>
            <a:endParaRPr lang="es-ES_tradnl" sz="2800" dirty="0" smtClean="0"/>
          </a:p>
          <a:p>
            <a:endParaRPr lang="es-ES_tradnl" sz="2800" dirty="0"/>
          </a:p>
        </p:txBody>
      </p:sp>
      <p:pic>
        <p:nvPicPr>
          <p:cNvPr id="4" name="Picture 3" descr="AFY_LOGO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12280" y="6001321"/>
            <a:ext cx="1532514" cy="654975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3154131" y="5609162"/>
            <a:ext cx="628056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_tradnl" i="1" dirty="0" smtClean="0"/>
              <a:t>(Tomado de http://mobilemediaguard.com/state_main.html).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21085084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b="1" dirty="0" smtClean="0">
                <a:solidFill>
                  <a:srgbClr val="0070C0"/>
                </a:solidFill>
                <a:latin typeface="+mn-lt"/>
              </a:rPr>
              <a:t>¿Sabías que…?</a:t>
            </a:r>
            <a:endParaRPr lang="es-ES_tradnl" b="1" dirty="0">
              <a:solidFill>
                <a:srgbClr val="0070C0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 fontScale="85000" lnSpcReduction="20000"/>
          </a:bodyPr>
          <a:lstStyle/>
          <a:p>
            <a:pPr lvl="0"/>
            <a:r>
              <a:rPr lang="es-ES_tradnl" b="1" dirty="0" smtClean="0"/>
              <a:t>La posesión de una imagen explícitamente sexual de una persona menor de 18 años es un crimen, aun si la persona que la recibe también es menor de 18 años.</a:t>
            </a:r>
          </a:p>
          <a:p>
            <a:pPr marL="0" lvl="0" indent="0">
              <a:buNone/>
            </a:pPr>
            <a:endParaRPr lang="es-ES_tradnl" b="1" dirty="0" smtClean="0"/>
          </a:p>
          <a:p>
            <a:pPr lvl="0"/>
            <a:r>
              <a:rPr lang="es-ES_tradnl" b="1" dirty="0" smtClean="0"/>
              <a:t>Enviarle a otra persona una imagen explícitamente sexual de un menor es un crimen, aun si la foto es de </a:t>
            </a:r>
            <a:r>
              <a:rPr lang="es-ES_tradnl" b="1" dirty="0" err="1" smtClean="0"/>
              <a:t>tí</a:t>
            </a:r>
            <a:r>
              <a:rPr lang="es-ES_tradnl" b="1" dirty="0" smtClean="0"/>
              <a:t> mismo.</a:t>
            </a:r>
          </a:p>
          <a:p>
            <a:pPr marL="0" lvl="0" indent="0">
              <a:buNone/>
            </a:pPr>
            <a:endParaRPr lang="es-ES_tradnl" b="1" dirty="0" smtClean="0"/>
          </a:p>
          <a:p>
            <a:pPr lvl="0"/>
            <a:r>
              <a:rPr lang="es-ES_tradnl" b="1" dirty="0" smtClean="0"/>
              <a:t>Tomarle una foto a un menor haciendo algo sexual con otra persona, así como pedirle o engañar a un menor para que envíe una foto explícitamente sexual, es un crimen.</a:t>
            </a:r>
          </a:p>
          <a:p>
            <a:endParaRPr lang="es-ES_tradnl" dirty="0"/>
          </a:p>
        </p:txBody>
      </p:sp>
      <p:pic>
        <p:nvPicPr>
          <p:cNvPr id="4" name="Picture 3" descr="AFY_LOGO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12280" y="6001321"/>
            <a:ext cx="1532514" cy="654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17309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b="1" dirty="0" smtClean="0">
                <a:solidFill>
                  <a:srgbClr val="0070C0"/>
                </a:solidFill>
                <a:latin typeface="+mn-lt"/>
              </a:rPr>
              <a:t>Esto significa que…</a:t>
            </a:r>
            <a:endParaRPr lang="es-ES_tradnl" b="1" dirty="0">
              <a:solidFill>
                <a:srgbClr val="0070C0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51337" y="1686910"/>
            <a:ext cx="10363200" cy="4482662"/>
          </a:xfrm>
        </p:spPr>
        <p:txBody>
          <a:bodyPr/>
          <a:lstStyle/>
          <a:p>
            <a:pPr lvl="0"/>
            <a:r>
              <a:rPr lang="es-ES_tradnl" sz="2800" b="1" dirty="0" smtClean="0"/>
              <a:t>Un adolescente que toma fotos de sí mismo desnudo y se las manda a otro adolescente, técnicamente ha cometido tres crímenes mayores: la promoción, distribución y posesión de pornografía infantil. </a:t>
            </a:r>
          </a:p>
          <a:p>
            <a:pPr lvl="0"/>
            <a:endParaRPr lang="es-ES_tradnl" sz="2800" b="1" dirty="0" smtClean="0"/>
          </a:p>
          <a:p>
            <a:pPr lvl="0"/>
            <a:r>
              <a:rPr lang="es-ES_tradnl" sz="2800" b="1" dirty="0" smtClean="0"/>
              <a:t>Un adolescente que recibe imágenes sexualmente explícitas (aun si no las ha solicitado), puede ser acusado de posesión.  Si le envía la foto a alguien más y lo atrapan, puede ser acusado de distribuir pornografía infantil.</a:t>
            </a:r>
          </a:p>
          <a:p>
            <a:endParaRPr lang="es-ES_tradnl" sz="2800" dirty="0"/>
          </a:p>
        </p:txBody>
      </p:sp>
      <p:pic>
        <p:nvPicPr>
          <p:cNvPr id="4" name="Picture 3" descr="AFY_LOGO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12280" y="6001321"/>
            <a:ext cx="1532514" cy="654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4598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b="1" dirty="0" smtClean="0">
                <a:solidFill>
                  <a:srgbClr val="0070C0"/>
                </a:solidFill>
                <a:latin typeface="+mn-lt"/>
              </a:rPr>
              <a:t>¡La ley toma esto muy seriamente!</a:t>
            </a:r>
            <a:endParaRPr lang="es-ES_tradnl" b="1" dirty="0">
              <a:solidFill>
                <a:srgbClr val="0070C0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 fontScale="92500" lnSpcReduction="10000"/>
          </a:bodyPr>
          <a:lstStyle/>
          <a:p>
            <a:pPr lvl="0"/>
            <a:r>
              <a:rPr lang="es-ES_tradnl" b="1" dirty="0" smtClean="0"/>
              <a:t>Si algún adolescente tiene 18 años (o 17 años en algunos estados), a ese adolescente se lo considera legalmente un adulto.  Eso significa que podría ser acusado como un adulto.</a:t>
            </a:r>
          </a:p>
          <a:p>
            <a:pPr marL="0" lvl="0" indent="0">
              <a:buNone/>
            </a:pPr>
            <a:endParaRPr lang="es-ES_tradnl" b="1" dirty="0" smtClean="0"/>
          </a:p>
          <a:p>
            <a:pPr lvl="0"/>
            <a:r>
              <a:rPr lang="es-ES_tradnl" b="1" dirty="0" smtClean="0"/>
              <a:t>Si lo condenan, esta persona probablemente sea acusada de un delito mayor. Algunos estados requieren, entonces, que el adolescente se registre como un delincuente sexual.</a:t>
            </a:r>
          </a:p>
          <a:p>
            <a:endParaRPr lang="es-ES_tradnl" dirty="0"/>
          </a:p>
        </p:txBody>
      </p:sp>
      <p:pic>
        <p:nvPicPr>
          <p:cNvPr id="4" name="Picture 3" descr="AFY_LOGO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12280" y="6001321"/>
            <a:ext cx="1532514" cy="654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01728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b="1" dirty="0" smtClean="0">
                <a:solidFill>
                  <a:srgbClr val="0070C0"/>
                </a:solidFill>
                <a:latin typeface="+mn-lt"/>
              </a:rPr>
              <a:t>¿Qué puedes hacer?</a:t>
            </a:r>
            <a:endParaRPr lang="es-ES_tradnl" b="1" dirty="0">
              <a:solidFill>
                <a:srgbClr val="0070C0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 fontScale="85000" lnSpcReduction="20000"/>
          </a:bodyPr>
          <a:lstStyle/>
          <a:p>
            <a:r>
              <a:rPr lang="es-ES_tradnl" b="1" dirty="0" smtClean="0"/>
              <a:t>No envíes mensajes con contenido sexual.  No enviar mensajes con contenido sexual es la única forma 100% segura de evitar cualquier posible acusación de infracción. </a:t>
            </a:r>
          </a:p>
          <a:p>
            <a:endParaRPr lang="es-ES_tradnl" b="1" dirty="0" smtClean="0"/>
          </a:p>
          <a:p>
            <a:r>
              <a:rPr lang="es-ES_tradnl" b="1" dirty="0" smtClean="0"/>
              <a:t>Si alguien te envía una foto de ellos desnudos, bórrala. </a:t>
            </a:r>
          </a:p>
          <a:p>
            <a:endParaRPr lang="es-ES_tradnl" b="1" dirty="0" smtClean="0"/>
          </a:p>
          <a:p>
            <a:r>
              <a:rPr lang="es-ES_tradnl" b="1" dirty="0" smtClean="0"/>
              <a:t>Si alguien te envía un mensaje con una foto de ellos o de alguien más desnudos, NO se la reenvíes a ninguna otra persona, solamente bórrala.  Cuéntale a un adulto de confianza lo sucedido. </a:t>
            </a:r>
            <a:endParaRPr lang="es-ES_tradnl" b="1" dirty="0"/>
          </a:p>
        </p:txBody>
      </p:sp>
      <p:pic>
        <p:nvPicPr>
          <p:cNvPr id="4" name="Picture 3" descr="AFY_LOGO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12280" y="6001321"/>
            <a:ext cx="1532514" cy="654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45686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b="1" dirty="0" smtClean="0">
                <a:solidFill>
                  <a:srgbClr val="0070C0"/>
                </a:solidFill>
                <a:latin typeface="+mn-lt"/>
              </a:rPr>
              <a:t>  ¿Qué puedes hacer?</a:t>
            </a:r>
            <a:endParaRPr lang="es-ES_tradnl" b="1" dirty="0">
              <a:solidFill>
                <a:srgbClr val="0070C0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753474"/>
            <a:ext cx="10515600" cy="4523707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00000"/>
              </a:lnSpc>
            </a:pPr>
            <a:r>
              <a:rPr lang="es-ES_tradnl" b="1" dirty="0" smtClean="0"/>
              <a:t>No le pidas ni presiones a alguien para que te envíe fotos de ellos desnudos.</a:t>
            </a:r>
          </a:p>
          <a:p>
            <a:pPr marL="0" indent="0">
              <a:lnSpc>
                <a:spcPct val="100000"/>
              </a:lnSpc>
              <a:buNone/>
            </a:pPr>
            <a:endParaRPr lang="es-ES_tradnl" b="1" dirty="0" smtClean="0"/>
          </a:p>
          <a:p>
            <a:pPr>
              <a:lnSpc>
                <a:spcPct val="100000"/>
              </a:lnSpc>
            </a:pPr>
            <a:r>
              <a:rPr lang="es-ES_tradnl" b="1" dirty="0" smtClean="0"/>
              <a:t>Descarga un aplicación a tu teléfono que te permita retirar un texto que estés reconsiderando haberlo mandado. Estas incluyen: “</a:t>
            </a:r>
            <a:r>
              <a:rPr lang="es-ES_tradnl" b="1" dirty="0" err="1" smtClean="0"/>
              <a:t>On</a:t>
            </a:r>
            <a:r>
              <a:rPr lang="es-ES_tradnl" b="1" dirty="0" smtClean="0"/>
              <a:t> </a:t>
            </a:r>
            <a:r>
              <a:rPr lang="es-ES_tradnl" b="1" dirty="0" err="1" smtClean="0"/>
              <a:t>Second</a:t>
            </a:r>
            <a:r>
              <a:rPr lang="es-ES_tradnl" b="1" dirty="0" smtClean="0"/>
              <a:t> </a:t>
            </a:r>
            <a:r>
              <a:rPr lang="es-ES_tradnl" b="1" dirty="0" err="1" smtClean="0"/>
              <a:t>Thought</a:t>
            </a:r>
            <a:r>
              <a:rPr lang="es-ES_tradnl" b="1" dirty="0" smtClean="0"/>
              <a:t>”, donde tienes hasta 60 segundos para retirar un texto; también “</a:t>
            </a:r>
            <a:r>
              <a:rPr lang="es-ES_tradnl" b="1" dirty="0" err="1" smtClean="0"/>
              <a:t>TigerText</a:t>
            </a:r>
            <a:r>
              <a:rPr lang="es-ES_tradnl" b="1" dirty="0" smtClean="0"/>
              <a:t>” y “</a:t>
            </a:r>
            <a:r>
              <a:rPr lang="es-ES_tradnl" b="1" dirty="0" err="1" smtClean="0"/>
              <a:t>Strings</a:t>
            </a:r>
            <a:r>
              <a:rPr lang="es-ES_tradnl" b="1" dirty="0" smtClean="0"/>
              <a:t>”, las que te permiten borrar un mensaje una vez que lo hayas enviado.</a:t>
            </a:r>
          </a:p>
          <a:p>
            <a:pPr marL="0" indent="0">
              <a:lnSpc>
                <a:spcPct val="100000"/>
              </a:lnSpc>
              <a:buNone/>
            </a:pPr>
            <a:endParaRPr lang="es-ES_tradnl" b="1" dirty="0" smtClean="0"/>
          </a:p>
          <a:p>
            <a:pPr>
              <a:lnSpc>
                <a:spcPct val="100000"/>
              </a:lnSpc>
            </a:pPr>
            <a:r>
              <a:rPr lang="es-ES_tradnl" b="1" dirty="0" smtClean="0"/>
              <a:t>¡No vayas a pensar por error que si usas </a:t>
            </a:r>
            <a:r>
              <a:rPr lang="es-ES_tradnl" b="1" dirty="0" err="1" smtClean="0"/>
              <a:t>SnapChat</a:t>
            </a:r>
            <a:r>
              <a:rPr lang="es-ES_tradnl" b="1" dirty="0" smtClean="0"/>
              <a:t> las leyes no aplican! Las fotos compartidas por </a:t>
            </a:r>
            <a:r>
              <a:rPr lang="es-ES_tradnl" b="1" dirty="0" err="1" smtClean="0"/>
              <a:t>SnapChat</a:t>
            </a:r>
            <a:r>
              <a:rPr lang="es-ES_tradnl" b="1" dirty="0" smtClean="0"/>
              <a:t> pueden guardarse, así que las mismas leyes siguen aplicando. </a:t>
            </a:r>
            <a:endParaRPr lang="es-ES_tradnl" b="1" dirty="0"/>
          </a:p>
        </p:txBody>
      </p:sp>
      <p:pic>
        <p:nvPicPr>
          <p:cNvPr id="4" name="Picture 3" descr="AFY_LOGO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12280" y="6001321"/>
            <a:ext cx="1532514" cy="654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6762113"/>
      </p:ext>
    </p:extLst>
  </p:cSld>
  <p:clrMapOvr>
    <a:masterClrMapping/>
  </p:clrMapOvr>
</p:sld>
</file>

<file path=ppt/theme/theme1.xml><?xml version="1.0" encoding="utf-8"?>
<a:theme xmlns:a="http://schemas.openxmlformats.org/drawingml/2006/main" name="Advocates NEW_PPT_templat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Theme">
      <a:majorFont>
        <a:latin typeface="Gotham Book"/>
        <a:ea typeface="ＭＳ Ｐゴシック"/>
        <a:cs typeface="ＭＳ Ｐゴシック"/>
      </a:majorFont>
      <a:minorFont>
        <a:latin typeface="VistaSansBook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170</TotalTime>
  <Words>493</Words>
  <Application>Microsoft Macintosh PowerPoint</Application>
  <PresentationFormat>Custom</PresentationFormat>
  <Paragraphs>37</Paragraphs>
  <Slides>6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Advocates NEW_PPT_template</vt:lpstr>
      <vt:lpstr>Usando la tecnología respetuosa y responsablemente</vt:lpstr>
      <vt:lpstr>¿Sabías que…?</vt:lpstr>
      <vt:lpstr>Esto significa que…</vt:lpstr>
      <vt:lpstr>¡La ley toma esto muy seriamente!</vt:lpstr>
      <vt:lpstr>¿Qué puedes hacer?</vt:lpstr>
      <vt:lpstr>  ¿Qué puedes hacer?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U.S. Sexting Laws</dc:title>
  <dc:creator>Elizabeth Schroeder</dc:creator>
  <cp:lastModifiedBy>Rachel Margolis</cp:lastModifiedBy>
  <cp:revision>35</cp:revision>
  <dcterms:created xsi:type="dcterms:W3CDTF">2016-01-06T15:02:08Z</dcterms:created>
  <dcterms:modified xsi:type="dcterms:W3CDTF">2018-01-31T18:31:30Z</dcterms:modified>
</cp:coreProperties>
</file>