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66" r:id="rId3"/>
    <p:sldId id="267" r:id="rId4"/>
    <p:sldId id="271" r:id="rId5"/>
    <p:sldId id="260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70" autoAdjust="0"/>
    <p:restoredTop sz="94660" autoAdjust="0"/>
  </p:normalViewPr>
  <p:slideViewPr>
    <p:cSldViewPr snapToGrid="0">
      <p:cViewPr varScale="1">
        <p:scale>
          <a:sx n="87" d="100"/>
          <a:sy n="87" d="100"/>
        </p:scale>
        <p:origin x="-8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944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094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859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937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161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20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049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158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34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920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652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FY_logo_small-8-18-11_WEB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970" y="5622686"/>
            <a:ext cx="2080260" cy="112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93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Talking by Texting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28495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+mn-lt"/>
              </a:rPr>
              <a:t>You’re person one. What do you think person two is saying to you?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b="1" dirty="0" smtClean="0"/>
          </a:p>
          <a:p>
            <a:r>
              <a:rPr lang="en-US" sz="2600" b="1" dirty="0" smtClean="0"/>
              <a:t>Person One: </a:t>
            </a:r>
            <a:r>
              <a:rPr lang="en-US" sz="2600" b="1" dirty="0"/>
              <a:t>“Liked </a:t>
            </a:r>
            <a:r>
              <a:rPr lang="en-US" sz="2600" b="1" dirty="0" smtClean="0"/>
              <a:t>hanging with you yesterday”</a:t>
            </a:r>
            <a:endParaRPr lang="en-US" sz="2600" b="1" dirty="0"/>
          </a:p>
          <a:p>
            <a:r>
              <a:rPr lang="en-US" sz="2600" b="1" dirty="0" smtClean="0"/>
              <a:t>Person Two: “Thx”</a:t>
            </a:r>
          </a:p>
          <a:p>
            <a:endParaRPr lang="en-US" sz="2600" b="1" dirty="0"/>
          </a:p>
          <a:p>
            <a:r>
              <a:rPr lang="en-US" sz="2600" b="1" dirty="0" smtClean="0"/>
              <a:t>Person One: “Hey</a:t>
            </a:r>
            <a:r>
              <a:rPr lang="en-US" sz="2600" b="1" dirty="0"/>
              <a:t>, I was just thinking about you!”</a:t>
            </a:r>
          </a:p>
          <a:p>
            <a:r>
              <a:rPr lang="en-US" sz="2600" b="1" dirty="0" smtClean="0"/>
              <a:t>Person Two: “KK”</a:t>
            </a:r>
            <a:endParaRPr lang="en-US" sz="2600" b="1" dirty="0"/>
          </a:p>
          <a:p>
            <a:pPr marL="0" indent="0">
              <a:buNone/>
            </a:pPr>
            <a:endParaRPr lang="en-US" sz="2600" b="1" dirty="0"/>
          </a:p>
          <a:p>
            <a:r>
              <a:rPr lang="en-US" sz="2600" b="1" dirty="0" smtClean="0"/>
              <a:t>Person One: “Thanks for the present. See you </a:t>
            </a:r>
            <a:r>
              <a:rPr lang="en-US" sz="2600" b="1" dirty="0" err="1" smtClean="0"/>
              <a:t>tmw</a:t>
            </a:r>
            <a:r>
              <a:rPr lang="en-US" sz="2600" b="1" dirty="0" smtClean="0"/>
              <a:t>!”</a:t>
            </a:r>
          </a:p>
          <a:p>
            <a:r>
              <a:rPr lang="en-US" sz="2600" b="1" dirty="0" smtClean="0"/>
              <a:t>Person Two: “???”</a:t>
            </a:r>
          </a:p>
          <a:p>
            <a:pPr marL="457200" lvl="1" indent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731904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+mn-lt"/>
              </a:rPr>
              <a:t>You’re person one. What do you think person two is saying to you?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b="1" dirty="0" smtClean="0"/>
          </a:p>
          <a:p>
            <a:r>
              <a:rPr lang="en-US" sz="2400" b="1" dirty="0" smtClean="0"/>
              <a:t>Person One: “You’re </a:t>
            </a:r>
            <a:r>
              <a:rPr lang="en-US" sz="2400" b="1" dirty="0" err="1" smtClean="0"/>
              <a:t>kinda</a:t>
            </a:r>
            <a:r>
              <a:rPr lang="en-US" sz="2400" b="1" dirty="0" smtClean="0"/>
              <a:t> awesome”</a:t>
            </a:r>
            <a:endParaRPr lang="en-US" sz="2400" b="1" dirty="0"/>
          </a:p>
          <a:p>
            <a:r>
              <a:rPr lang="en-US" sz="2400" b="1" dirty="0" smtClean="0"/>
              <a:t>Person Two: </a:t>
            </a:r>
          </a:p>
          <a:p>
            <a:endParaRPr lang="en-US" sz="2400" b="1" dirty="0"/>
          </a:p>
          <a:p>
            <a:r>
              <a:rPr lang="en-US" sz="2400" b="1" dirty="0" smtClean="0"/>
              <a:t>Person One: “You haven’t texted me, </a:t>
            </a:r>
            <a:r>
              <a:rPr lang="en-US" sz="2400" b="1" dirty="0" err="1" smtClean="0"/>
              <a:t>wth</a:t>
            </a:r>
            <a:r>
              <a:rPr lang="en-US" sz="2400" b="1" dirty="0" smtClean="0"/>
              <a:t>???”</a:t>
            </a:r>
            <a:endParaRPr lang="en-US" sz="2400" b="1" dirty="0"/>
          </a:p>
          <a:p>
            <a:r>
              <a:rPr lang="en-US" sz="2400" b="1" dirty="0" smtClean="0"/>
              <a:t>Person Two:</a:t>
            </a:r>
            <a:endParaRPr lang="en-US" sz="2400" b="1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08774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6660" b="-16660"/>
          <a:stretch>
            <a:fillRect/>
          </a:stretch>
        </p:blipFill>
        <p:spPr>
          <a:xfrm>
            <a:off x="731838" y="269875"/>
            <a:ext cx="2989262" cy="3095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261" y="2105050"/>
            <a:ext cx="3567756" cy="332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853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+mn-lt"/>
              </a:rPr>
              <a:t>Emojis</a:t>
            </a:r>
            <a:r>
              <a:rPr lang="en-US" b="1" dirty="0" smtClean="0">
                <a:latin typeface="+mn-lt"/>
              </a:rPr>
              <a:t> help…</a:t>
            </a:r>
            <a:endParaRPr lang="en-US" b="1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638" y="1629117"/>
            <a:ext cx="6834362" cy="381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62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…but even </a:t>
            </a:r>
            <a:r>
              <a:rPr lang="en-US" b="1" dirty="0" err="1" smtClean="0">
                <a:latin typeface="+mn-lt"/>
              </a:rPr>
              <a:t>Emojis</a:t>
            </a:r>
            <a:r>
              <a:rPr lang="en-US" b="1" dirty="0" smtClean="0">
                <a:latin typeface="+mn-lt"/>
              </a:rPr>
              <a:t> are limited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Person One: “</a:t>
            </a:r>
            <a:r>
              <a:rPr lang="en-US" sz="3600" b="1" dirty="0" err="1"/>
              <a:t>Wanna</a:t>
            </a:r>
            <a:r>
              <a:rPr lang="en-US" sz="3600" b="1" dirty="0"/>
              <a:t> hang </a:t>
            </a:r>
            <a:r>
              <a:rPr lang="en-US" sz="3600" b="1" dirty="0" smtClean="0"/>
              <a:t>out?”</a:t>
            </a:r>
          </a:p>
          <a:p>
            <a:endParaRPr lang="en-US" sz="3600" b="1" dirty="0"/>
          </a:p>
          <a:p>
            <a:r>
              <a:rPr lang="en-US" sz="3600" b="1" dirty="0"/>
              <a:t>Person Two: 	</a:t>
            </a:r>
            <a:r>
              <a:rPr lang="en-US" sz="3600" b="1" dirty="0" smtClean="0"/>
              <a:t>  </a:t>
            </a:r>
            <a:endParaRPr lang="en-US" sz="3600" b="1" dirty="0" smtClean="0"/>
          </a:p>
          <a:p>
            <a:pPr lvl="1"/>
            <a:r>
              <a:rPr lang="en-US" sz="3200" b="1" dirty="0" smtClean="0"/>
              <a:t>vs</a:t>
            </a:r>
            <a:r>
              <a:rPr lang="en-US" sz="3200" b="1" dirty="0"/>
              <a:t>.		</a:t>
            </a:r>
            <a:r>
              <a:rPr lang="en-US" sz="3200" b="1" dirty="0" smtClean="0"/>
              <a:t>vs</a:t>
            </a:r>
            <a:r>
              <a:rPr lang="en-US" sz="3200" b="1" dirty="0"/>
              <a:t>. </a:t>
            </a:r>
            <a:r>
              <a:rPr lang="en-US" sz="3200" b="1" dirty="0" smtClean="0"/>
              <a:t>		vs.   </a:t>
            </a:r>
            <a:endParaRPr lang="en-US" sz="3200" b="1" dirty="0"/>
          </a:p>
          <a:p>
            <a:pPr marL="0" indent="0">
              <a:buNone/>
            </a:pPr>
            <a:endParaRPr lang="en-US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4721" y="4430909"/>
            <a:ext cx="568388" cy="5608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215" y="4253007"/>
            <a:ext cx="919742" cy="1054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9614" y="4432704"/>
            <a:ext cx="561119" cy="5499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6266" y="2900107"/>
            <a:ext cx="502079" cy="66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752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</TotalTime>
  <Words>140</Words>
  <Application>Microsoft Macintosh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Talking by Texting</vt:lpstr>
      <vt:lpstr>You’re person one. What do you think person two is saying to you?</vt:lpstr>
      <vt:lpstr>You’re person one. What do you think person two is saying to you?</vt:lpstr>
      <vt:lpstr>PowerPoint Presentation</vt:lpstr>
      <vt:lpstr>Emojis help…</vt:lpstr>
      <vt:lpstr>…but even Emojis are limited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&amp; relationships</dc:title>
  <dc:creator>Elizabeth Schroeder</dc:creator>
  <cp:lastModifiedBy>Nora Gelperin</cp:lastModifiedBy>
  <cp:revision>25</cp:revision>
  <dcterms:created xsi:type="dcterms:W3CDTF">2015-02-01T06:05:30Z</dcterms:created>
  <dcterms:modified xsi:type="dcterms:W3CDTF">2016-01-07T00:55:08Z</dcterms:modified>
</cp:coreProperties>
</file>