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sldIdLst>
    <p:sldId id="283" r:id="rId2"/>
    <p:sldId id="256" r:id="rId3"/>
    <p:sldId id="270" r:id="rId4"/>
    <p:sldId id="282" r:id="rId5"/>
    <p:sldId id="271" r:id="rId6"/>
    <p:sldId id="273" r:id="rId7"/>
    <p:sldId id="281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1" name="Elizabeth Schroeder" initials="E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FD5EFAAD-0ECE-453E-9831-46B23BE46B34}">
      <p15:chartTrackingRefBased xmlns:mc="http://schemas.openxmlformats.org/markup-compatibility/2006" xmlns:mv="urn:schemas-microsoft-com:mac:vml"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1196" autoAdjust="0"/>
  </p:normalViewPr>
  <p:slideViewPr>
    <p:cSldViewPr snapToGrid="0" snapToObjects="1">
      <p:cViewPr varScale="1">
        <p:scale>
          <a:sx n="99" d="100"/>
          <a:sy n="99" d="100"/>
        </p:scale>
        <p:origin x="-6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BBF5-42EF-FB44-8527-D76587181B2C}" type="datetimeFigureOut">
              <a:rPr lang="en-US" smtClean="0"/>
              <a:pPr/>
              <a:t>1/8/16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F63A2-7033-7E4E-9369-2ACD72BDD8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88189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F63A2-7033-7E4E-9369-2ACD72BDD8C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84215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125B-3465-8744-988F-B8CDD46BF086}" type="datetimeFigureOut">
              <a:rPr lang="en-US" smtClean="0"/>
              <a:pPr/>
              <a:t>1/8/16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1466-ECBF-454E-BF03-DB6B71085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5364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125B-3465-8744-988F-B8CDD46BF086}" type="datetimeFigureOut">
              <a:rPr lang="en-US" smtClean="0"/>
              <a:pPr/>
              <a:t>1/8/16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1466-ECBF-454E-BF03-DB6B71085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39068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125B-3465-8744-988F-B8CDD46BF086}" type="datetimeFigureOut">
              <a:rPr lang="en-US" smtClean="0"/>
              <a:pPr/>
              <a:t>1/8/16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1466-ECBF-454E-BF03-DB6B71085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9979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125B-3465-8744-988F-B8CDD46BF086}" type="datetimeFigureOut">
              <a:rPr lang="en-US" smtClean="0"/>
              <a:pPr/>
              <a:t>1/8/16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1466-ECBF-454E-BF03-DB6B71085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8632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125B-3465-8744-988F-B8CDD46BF086}" type="datetimeFigureOut">
              <a:rPr lang="en-US" smtClean="0"/>
              <a:pPr/>
              <a:t>1/8/16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1466-ECBF-454E-BF03-DB6B71085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2177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125B-3465-8744-988F-B8CDD46BF086}" type="datetimeFigureOut">
              <a:rPr lang="en-US" smtClean="0"/>
              <a:pPr/>
              <a:t>1/8/16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1466-ECBF-454E-BF03-DB6B71085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27922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125B-3465-8744-988F-B8CDD46BF086}" type="datetimeFigureOut">
              <a:rPr lang="en-US" smtClean="0"/>
              <a:pPr/>
              <a:t>1/8/16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1466-ECBF-454E-BF03-DB6B71085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92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125B-3465-8744-988F-B8CDD46BF086}" type="datetimeFigureOut">
              <a:rPr lang="en-US" smtClean="0"/>
              <a:pPr/>
              <a:t>1/8/16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1466-ECBF-454E-BF03-DB6B71085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48909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125B-3465-8744-988F-B8CDD46BF086}" type="datetimeFigureOut">
              <a:rPr lang="en-US" smtClean="0"/>
              <a:pPr/>
              <a:t>1/8/16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1466-ECBF-454E-BF03-DB6B71085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3669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125B-3465-8744-988F-B8CDD46BF086}" type="datetimeFigureOut">
              <a:rPr lang="en-US" smtClean="0"/>
              <a:pPr/>
              <a:t>1/8/16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1466-ECBF-454E-BF03-DB6B71085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4853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125B-3465-8744-988F-B8CDD46BF086}" type="datetimeFigureOut">
              <a:rPr lang="en-US" smtClean="0"/>
              <a:pPr/>
              <a:t>1/8/16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1466-ECBF-454E-BF03-DB6B71085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236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4125B-3465-8744-988F-B8CDD46BF086}" type="datetimeFigureOut">
              <a:rPr lang="en-US" smtClean="0"/>
              <a:pPr/>
              <a:t>1/8/16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D1466-ECBF-454E-BF03-DB6B71085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2032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3.pd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df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df"/><Relationship Id="rId4" Type="http://schemas.openxmlformats.org/officeDocument/2006/relationships/image" Target="../media/image8.png"/><Relationship Id="rId5" Type="http://schemas.openxmlformats.org/officeDocument/2006/relationships/image" Target="../media/image9.pdf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df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df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df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df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906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Fertility and the Menstrual Cycle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5072" y="1267658"/>
            <a:ext cx="8608394" cy="23083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4400" baseline="30000" dirty="0" smtClean="0"/>
              <a:t>A female’s uterus is located in the abdomen next to the stomach. The uterus is where menstruation occurs.</a:t>
            </a:r>
          </a:p>
          <a:p>
            <a:endParaRPr lang="en-US" sz="4400" dirty="0"/>
          </a:p>
        </p:txBody>
      </p:sp>
      <p:pic>
        <p:nvPicPr>
          <p:cNvPr id="6" name="Picture 5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8" name="Picture 7" descr="girl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8860" y="2065000"/>
            <a:ext cx="4130999" cy="71367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7900" y="320693"/>
            <a:ext cx="8595566" cy="2039602"/>
          </a:xfrm>
        </p:spPr>
        <p:txBody>
          <a:bodyPr anchor="t">
            <a:noAutofit/>
          </a:bodyPr>
          <a:lstStyle/>
          <a:p>
            <a:r>
              <a:rPr lang="en-US" sz="2400" dirty="0" smtClean="0"/>
              <a:t>Average menstrual cycle is about 28 days, but varies widely from person to person.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Menstrual periods usually start between the ages of 9-15. </a:t>
            </a:r>
            <a:endParaRPr lang="en-US" sz="24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577361" y="2330855"/>
            <a:ext cx="3989279" cy="3989279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508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77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Each month, an ovary releases an ovum, </a:t>
            </a:r>
            <a:br>
              <a:rPr lang="en-US" sz="3200" dirty="0" smtClean="0"/>
            </a:br>
            <a:r>
              <a:rPr lang="en-US" sz="3200" dirty="0" smtClean="0"/>
              <a:t>or egg, into the fallopian tube.</a:t>
            </a:r>
            <a:endParaRPr lang="en-US" sz="3200" dirty="0"/>
          </a:p>
        </p:txBody>
      </p:sp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341709" y="1917700"/>
            <a:ext cx="4460582" cy="41148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3167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648" y="274637"/>
            <a:ext cx="8468704" cy="1636687"/>
          </a:xfrm>
        </p:spPr>
        <p:txBody>
          <a:bodyPr>
            <a:noAutofit/>
          </a:bodyPr>
          <a:lstStyle/>
          <a:p>
            <a:r>
              <a:rPr lang="en-US" sz="3200" dirty="0" smtClean="0"/>
              <a:t>While it’s traveling, if the ovum unites with a sperm and implants in the uterus a pregnancy </a:t>
            </a:r>
            <a:br>
              <a:rPr lang="en-US" sz="3200" dirty="0" smtClean="0"/>
            </a:br>
            <a:r>
              <a:rPr lang="en-US" sz="3200" dirty="0" smtClean="0"/>
              <a:t>can begin.  </a:t>
            </a:r>
            <a:endParaRPr lang="en-US" sz="3200" dirty="0"/>
          </a:p>
        </p:txBody>
      </p:sp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 rot="17826946">
            <a:off x="1437428" y="2233647"/>
            <a:ext cx="2580773" cy="3219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4722239" y="2342196"/>
            <a:ext cx="3668044" cy="3383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4824" y="5413283"/>
            <a:ext cx="284807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cap="all" dirty="0" smtClean="0">
                <a:solidFill>
                  <a:srgbClr val="558ED5"/>
                </a:solidFill>
              </a:rPr>
              <a:t>Fertilization</a:t>
            </a:r>
            <a:endParaRPr lang="en-US" sz="2400" cap="all" dirty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6404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98204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egg, if it does not unite with a sperm within 24-28 hours, will dissolve and be reabsorbed by the body.</a:t>
            </a:r>
            <a:endParaRPr lang="en-US" sz="3200" dirty="0"/>
          </a:p>
        </p:txBody>
      </p:sp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431512" y="2020324"/>
            <a:ext cx="4460582" cy="41148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476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2813" y="206242"/>
            <a:ext cx="87756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To prepare for a potential pregnancy, each month the uterus grows a thick lining to create a good environment for the potential fetus</a:t>
            </a:r>
            <a:r>
              <a:rPr lang="en-US" sz="3200" dirty="0" smtClean="0"/>
              <a:t>. That is what a baby is called before it’s born. </a:t>
            </a:r>
            <a:endParaRPr lang="en-US" sz="3200" dirty="0"/>
          </a:p>
        </p:txBody>
      </p:sp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341709" y="2552709"/>
            <a:ext cx="4460582" cy="392023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3714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84" y="274637"/>
            <a:ext cx="8646882" cy="1623859"/>
          </a:xfrm>
        </p:spPr>
        <p:txBody>
          <a:bodyPr>
            <a:noAutofit/>
          </a:bodyPr>
          <a:lstStyle/>
          <a:p>
            <a:r>
              <a:rPr lang="en-US" sz="3200" dirty="0" smtClean="0"/>
              <a:t>If the ovum and sperm do not unite, hormones signal the body to prepare for</a:t>
            </a:r>
            <a:r>
              <a:rPr lang="en-US" sz="3200" dirty="0" smtClean="0"/>
              <a:t> the next </a:t>
            </a:r>
            <a:r>
              <a:rPr lang="en-US" sz="3200" dirty="0" smtClean="0"/>
              <a:t>menstrual period.</a:t>
            </a:r>
            <a:endParaRPr lang="en-US" sz="3200" dirty="0"/>
          </a:p>
        </p:txBody>
      </p:sp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240028" y="1948297"/>
            <a:ext cx="6663945" cy="411709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2934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701"/>
            <a:ext cx="8229600" cy="1611031"/>
          </a:xfrm>
        </p:spPr>
        <p:txBody>
          <a:bodyPr>
            <a:noAutofit/>
          </a:bodyPr>
          <a:lstStyle/>
          <a:p>
            <a:r>
              <a:rPr lang="en-US" sz="3200" dirty="0" smtClean="0"/>
              <a:t>Menstruation is when the uterus rids itself of the lining because there was no fertilized ovum. </a:t>
            </a:r>
            <a:endParaRPr lang="en-US" sz="3200" dirty="0"/>
          </a:p>
        </p:txBody>
      </p:sp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323214" y="2063750"/>
            <a:ext cx="4497572" cy="41148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248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204</Words>
  <Application>Microsoft Macintosh PowerPoint</Application>
  <PresentationFormat>On-screen Show (4:3)</PresentationFormat>
  <Paragraphs>14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Fertility and the Menstrual Cycle</vt:lpstr>
      <vt:lpstr>Slide 2</vt:lpstr>
      <vt:lpstr>Each month, an ovary releases an ovum,  or egg, into the fallopian tube.</vt:lpstr>
      <vt:lpstr>While it’s traveling, if the ovum unites with a sperm and implants in the uterus a pregnancy  can begin.  </vt:lpstr>
      <vt:lpstr>The egg, if it does not unite with a sperm within 24-28 hours, will dissolve and be reabsorbed by the body.</vt:lpstr>
      <vt:lpstr>         </vt:lpstr>
      <vt:lpstr>If the ovum and sperm do not unite, hormones signal the body to prepare for the next menstrual period.</vt:lpstr>
      <vt:lpstr>Menstruation is when the uterus rids itself of the lining because there was no fertilized ovum.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Fertility and the Menstrual Cycle</dc:title>
  <dc:creator>Nora Gelperin</dc:creator>
  <cp:lastModifiedBy>Katharine Fraser</cp:lastModifiedBy>
  <cp:revision>21</cp:revision>
  <dcterms:created xsi:type="dcterms:W3CDTF">2016-01-09T03:43:27Z</dcterms:created>
  <dcterms:modified xsi:type="dcterms:W3CDTF">2016-01-09T04:36:55Z</dcterms:modified>
</cp:coreProperties>
</file>