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emf" ContentType="image/x-emf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  <p:ext uri="{FD5EFAAD-0ECE-453E-9831-46B23BE46B34}">
      <p15:chartTrackingRefBased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="" xmlns:mv="urn:schemas-microsoft-com:mac:vml" xmlns:mc="http://schemas.openxmlformats.org/markup-compatibility/2006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12" y="-5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66024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6973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2634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83202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3525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7574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17532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42550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45135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8823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71939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C96DD-6823-42FE-8CE7-E088E919529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ED377-34F2-4EE6-8B8A-393CA58AFE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33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What Would You Do If…?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…your parents/caregivers told you they can’t stand your boyfriend/girlfriend/ partner?</a:t>
            </a:r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r>
              <a:rPr lang="en-US" sz="4000" b="1" dirty="0" smtClean="0"/>
              <a:t>…your best friend said the same thing?</a:t>
            </a:r>
            <a:endParaRPr lang="en-US" sz="4000" b="1" dirty="0"/>
          </a:p>
        </p:txBody>
      </p:sp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79995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What Would You Do If…?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…your close friend came out to you as gay? You’ve known them forever and feel really close to them – but you also really value your religion, which says it is a sin to be gay.</a:t>
            </a:r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r>
              <a:rPr lang="en-US" sz="4000" b="1" dirty="0" smtClean="0"/>
              <a:t>….you weren’t religious but a family member said it was a sin?</a:t>
            </a:r>
            <a:endParaRPr lang="en-US" sz="4000" b="1" dirty="0"/>
          </a:p>
        </p:txBody>
      </p:sp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0384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What Would You Do If…?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/>
              <a:t>…you were thinking about having sex with your partner, your friends tell you to go for it, but your mentor, who you talk about everything with, says you should wait?</a:t>
            </a:r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r>
              <a:rPr lang="en-US" sz="4000" b="1" dirty="0" smtClean="0"/>
              <a:t>What if it were a family member who said the same thing?</a:t>
            </a:r>
            <a:endParaRPr lang="en-US" sz="4000" b="1" dirty="0"/>
          </a:p>
        </p:txBody>
      </p:sp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60332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a="http://schemas.openxmlformats.org/drawingml/2006/main"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151</Words>
  <Application>Microsoft Macintosh PowerPoint</Application>
  <PresentationFormat>Custom</PresentationFormat>
  <Paragraphs>12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What Would You Do If…?</vt:lpstr>
      <vt:lpstr>What Would You Do If…?</vt:lpstr>
      <vt:lpstr>What Would You Do If…?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Katharine Fraser</cp:lastModifiedBy>
  <cp:revision>6</cp:revision>
  <dcterms:created xsi:type="dcterms:W3CDTF">2016-01-06T15:14:58Z</dcterms:created>
  <dcterms:modified xsi:type="dcterms:W3CDTF">2016-01-06T15:16:05Z</dcterms:modified>
</cp:coreProperties>
</file>