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3" r:id="rId3"/>
    <p:sldId id="261" r:id="rId4"/>
    <p:sldId id="264" r:id="rId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6" d="100"/>
          <a:sy n="76" d="100"/>
        </p:scale>
        <p:origin x="-568" y="-2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commentAuthors" Target="commentAuthors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80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5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4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5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1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9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35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8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9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1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5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6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14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smtClean="0"/>
              <a:t>¿Que Sucede Aquí?</a:t>
            </a:r>
            <a:endParaRPr lang="es-CL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Deténlo</a:t>
            </a:r>
            <a:r>
              <a:rPr lang="en-US" dirty="0"/>
              <a:t>! </a:t>
            </a:r>
            <a:r>
              <a:rPr lang="en-US" dirty="0" err="1"/>
              <a:t>Cómo</a:t>
            </a:r>
            <a:r>
              <a:rPr lang="en-US" dirty="0"/>
              <a:t> </a:t>
            </a:r>
            <a:r>
              <a:rPr lang="en-US" dirty="0" err="1"/>
              <a:t>frenar</a:t>
            </a:r>
            <a:r>
              <a:rPr lang="en-US" dirty="0"/>
              <a:t> las </a:t>
            </a:r>
            <a:r>
              <a:rPr lang="en-US" dirty="0" err="1"/>
              <a:t>burlas</a:t>
            </a:r>
            <a:r>
              <a:rPr lang="en-US" dirty="0"/>
              <a:t> y el </a:t>
            </a:r>
            <a:r>
              <a:rPr lang="en-US" dirty="0" err="1"/>
              <a:t>acoso</a:t>
            </a:r>
            <a:r>
              <a:rPr lang="en-US" dirty="0"/>
              <a:t> (</a:t>
            </a:r>
            <a:r>
              <a:rPr lang="en-US" i="1" dirty="0"/>
              <a:t>bullying</a:t>
            </a:r>
            <a:r>
              <a:rPr lang="en-US" i="1" dirty="0" smtClean="0"/>
              <a:t>), </a:t>
            </a:r>
            <a:r>
              <a:rPr lang="en-US" dirty="0" smtClean="0"/>
              <a:t>un plan de </a:t>
            </a:r>
            <a:r>
              <a:rPr lang="en-US" dirty="0" err="1" smtClean="0"/>
              <a:t>clase</a:t>
            </a:r>
            <a:r>
              <a:rPr lang="en-US" dirty="0" smtClean="0"/>
              <a:t> de 2°grado </a:t>
            </a:r>
            <a:r>
              <a:rPr lang="es-GT" dirty="0" smtClean="0"/>
              <a:t>Derechos, Respeto, Responsabilidad: Un Currículo para K-12</a:t>
            </a:r>
            <a:endParaRPr lang="es-ES" dirty="0" smtClean="0"/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5798906"/>
            <a:ext cx="2438400" cy="105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881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544" y="5690521"/>
            <a:ext cx="1849223" cy="790332"/>
          </a:xfrm>
          <a:prstGeom prst="rect">
            <a:avLst/>
          </a:prstGeom>
        </p:spPr>
      </p:pic>
      <p:pic>
        <p:nvPicPr>
          <p:cNvPr id="2" name="Picture 1" descr="iStock_000025297792_Fu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528" y="155344"/>
            <a:ext cx="8751016" cy="583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7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544" y="5690521"/>
            <a:ext cx="1849223" cy="790332"/>
          </a:xfrm>
          <a:prstGeom prst="rect">
            <a:avLst/>
          </a:prstGeom>
        </p:spPr>
      </p:pic>
      <p:pic>
        <p:nvPicPr>
          <p:cNvPr id="2" name="Picture 1" descr="iStock_000031258210_Doubl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148" y="602612"/>
            <a:ext cx="7657684" cy="548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79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544" y="5690521"/>
            <a:ext cx="1849223" cy="790332"/>
          </a:xfrm>
          <a:prstGeom prst="rect">
            <a:avLst/>
          </a:prstGeom>
        </p:spPr>
      </p:pic>
      <p:pic>
        <p:nvPicPr>
          <p:cNvPr id="3" name="Picture 2" descr="iStock_000039351944_Fu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022" y="317521"/>
            <a:ext cx="8236250" cy="548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229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3224</TotalTime>
  <Words>39</Words>
  <Application>Microsoft Macintosh PowerPoint</Application>
  <PresentationFormat>Custom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Advocates NEW_PPT_template</vt:lpstr>
      <vt:lpstr>¿Que Sucede Aquí?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Rachel Margolis</cp:lastModifiedBy>
  <cp:revision>25</cp:revision>
  <cp:lastPrinted>2018-01-29T17:37:27Z</cp:lastPrinted>
  <dcterms:created xsi:type="dcterms:W3CDTF">2015-02-20T18:21:25Z</dcterms:created>
  <dcterms:modified xsi:type="dcterms:W3CDTF">2018-01-30T19:07:23Z</dcterms:modified>
</cp:coreProperties>
</file>