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8" roundtripDataSignature="AMtx7mgV1VnxaO1A5joYCqNKNMCu9DU/K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5" name="Google Shape;75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1" name="Google Shape;81;p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0" name="Google Shape;110;p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ge2909b7740_0_6"/>
          <p:cNvSpPr txBox="1"/>
          <p:nvPr>
            <p:ph type="ctrTitle"/>
          </p:nvPr>
        </p:nvSpPr>
        <p:spPr>
          <a:xfrm>
            <a:off x="685800" y="21304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ge2909b7740_0_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/>
        </p:txBody>
      </p:sp>
      <p:sp>
        <p:nvSpPr>
          <p:cNvPr id="18" name="Google Shape;18;ge2909b7740_0_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ge2909b7740_0_6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e2909b7740_0_54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ge2909b7740_0_54"/>
          <p:cNvSpPr txBox="1"/>
          <p:nvPr>
            <p:ph idx="1" type="body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6" name="Google Shape;66;ge2909b7740_0_5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ge2909b7740_0_54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e2909b7740_0_59"/>
          <p:cNvSpPr txBox="1"/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ge2909b7740_0_59"/>
          <p:cNvSpPr txBox="1"/>
          <p:nvPr>
            <p:ph idx="1" type="body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ge2909b7740_0_5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Google Shape;72;ge2909b7740_0_59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e2909b7740_0_1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ge2909b7740_0_1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3" name="Google Shape;23;ge2909b7740_0_1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ge2909b7740_0_11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e2909b7740_0_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ge2909b7740_0_16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28" name="Google Shape;28;ge2909b7740_0_16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29" name="Google Shape;29;ge2909b7740_0_16"/>
          <p:cNvSpPr txBox="1"/>
          <p:nvPr>
            <p:ph idx="3" type="body"/>
          </p:nvPr>
        </p:nvSpPr>
        <p:spPr>
          <a:xfrm>
            <a:off x="4645027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0" name="Google Shape;30;ge2909b7740_0_16"/>
          <p:cNvSpPr txBox="1"/>
          <p:nvPr>
            <p:ph idx="4" type="body"/>
          </p:nvPr>
        </p:nvSpPr>
        <p:spPr>
          <a:xfrm>
            <a:off x="4645027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31" name="Google Shape;31;ge2909b7740_0_1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ge2909b7740_0_16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e2909b7740_0_24"/>
          <p:cNvSpPr txBox="1"/>
          <p:nvPr>
            <p:ph type="title"/>
          </p:nvPr>
        </p:nvSpPr>
        <p:spPr>
          <a:xfrm>
            <a:off x="722313" y="4406904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ge2909b7740_0_24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36" name="Google Shape;36;ge2909b7740_0_2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ge2909b7740_0_24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e2909b7740_0_29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ge2909b7740_0_29"/>
          <p:cNvSpPr txBox="1"/>
          <p:nvPr>
            <p:ph idx="1" type="body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41" name="Google Shape;41;ge2909b7740_0_29"/>
          <p:cNvSpPr txBox="1"/>
          <p:nvPr>
            <p:ph idx="2" type="body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42" name="Google Shape;42;ge2909b7740_0_2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ge2909b7740_0_29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e2909b7740_0_35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ge2909b7740_0_3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ge2909b7740_0_35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e2909b7740_0_3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ge2909b7740_0_39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e2909b7740_0_42"/>
          <p:cNvSpPr txBox="1"/>
          <p:nvPr>
            <p:ph type="title"/>
          </p:nvPr>
        </p:nvSpPr>
        <p:spPr>
          <a:xfrm>
            <a:off x="457202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ge2909b7740_0_42"/>
          <p:cNvSpPr txBox="1"/>
          <p:nvPr>
            <p:ph idx="1" type="body"/>
          </p:nvPr>
        </p:nvSpPr>
        <p:spPr>
          <a:xfrm>
            <a:off x="3575050" y="273054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4" name="Google Shape;54;ge2909b7740_0_42"/>
          <p:cNvSpPr txBox="1"/>
          <p:nvPr>
            <p:ph idx="2" type="body"/>
          </p:nvPr>
        </p:nvSpPr>
        <p:spPr>
          <a:xfrm>
            <a:off x="457202" y="1435103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5" name="Google Shape;55;ge2909b7740_0_4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ge2909b7740_0_42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e2909b7740_0_48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ge2909b7740_0_4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ge2909b7740_0_48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1" name="Google Shape;61;ge2909b7740_0_4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Google Shape;62;ge2909b7740_0_48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1.jpg"/><Relationship Id="rId2" Type="http://schemas.openxmlformats.org/officeDocument/2006/relationships/image" Target="../media/image2.jp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e2909b7740_0_0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ge2909b7740_0_0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ge2909b7740_0_0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3Rs-tag72" id="13" name="Google Shape;13;ge2909b7740_0_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324600"/>
            <a:ext cx="2327588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fy_logo-medium-WEB-2-18-10.jpg" id="14" name="Google Shape;14;ge2909b7740_0_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"/>
          <p:cNvSpPr txBox="1"/>
          <p:nvPr>
            <p:ph type="ctrTitle"/>
          </p:nvPr>
        </p:nvSpPr>
        <p:spPr>
          <a:xfrm>
            <a:off x="685800" y="20542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5000">
                <a:solidFill>
                  <a:srgbClr val="1B75BB"/>
                </a:solidFill>
              </a:rPr>
              <a:t>Showing Kindness &amp; Support to Transgender and Nonbinary People</a:t>
            </a:r>
            <a:endParaRPr b="1" sz="5000">
              <a:solidFill>
                <a:srgbClr val="1B75BB"/>
              </a:solidFill>
            </a:endParaRPr>
          </a:p>
        </p:txBody>
      </p:sp>
      <p:sp>
        <p:nvSpPr>
          <p:cNvPr id="78" name="Google Shape;78;p1"/>
          <p:cNvSpPr txBox="1"/>
          <p:nvPr>
            <p:ph idx="1" type="subTitle"/>
          </p:nvPr>
        </p:nvSpPr>
        <p:spPr>
          <a:xfrm>
            <a:off x="1371600" y="41148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/>
              <a:t>High School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 What Can Showing Support </a:t>
            </a:r>
            <a:b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</a:b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&amp; Kindness Look Like?</a:t>
            </a:r>
            <a:endParaRPr b="1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84" name="Google Shape;84;p2"/>
          <p:cNvSpPr/>
          <p:nvPr/>
        </p:nvSpPr>
        <p:spPr>
          <a:xfrm>
            <a:off x="766350" y="2147000"/>
            <a:ext cx="966300" cy="936900"/>
          </a:xfrm>
          <a:prstGeom prst="ellipse">
            <a:avLst/>
          </a:prstGeom>
          <a:solidFill>
            <a:srgbClr val="F7308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2"/>
          <p:cNvSpPr/>
          <p:nvPr/>
        </p:nvSpPr>
        <p:spPr>
          <a:xfrm rot="8879303">
            <a:off x="1001182" y="2634848"/>
            <a:ext cx="292591" cy="148854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2"/>
          <p:cNvSpPr/>
          <p:nvPr/>
        </p:nvSpPr>
        <p:spPr>
          <a:xfrm rot="-5400000">
            <a:off x="1067213" y="2398929"/>
            <a:ext cx="3645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2"/>
          <p:cNvSpPr/>
          <p:nvPr/>
        </p:nvSpPr>
        <p:spPr>
          <a:xfrm flipH="1">
            <a:off x="1552550" y="2340425"/>
            <a:ext cx="2093700" cy="534600"/>
          </a:xfrm>
          <a:prstGeom prst="homePlate">
            <a:avLst>
              <a:gd fmla="val 50000" name="adj"/>
            </a:avLst>
          </a:prstGeom>
          <a:solidFill>
            <a:srgbClr val="FCCC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"/>
          <p:cNvSpPr txBox="1"/>
          <p:nvPr/>
        </p:nvSpPr>
        <p:spPr>
          <a:xfrm>
            <a:off x="1947425" y="2376875"/>
            <a:ext cx="1889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Making Time</a:t>
            </a:r>
            <a:endParaRPr b="1" sz="1800"/>
          </a:p>
        </p:txBody>
      </p:sp>
      <p:pic>
        <p:nvPicPr>
          <p:cNvPr id="89" name="Google Shape;89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3264" y="4208313"/>
            <a:ext cx="1342735" cy="7389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2"/>
          <p:cNvSpPr/>
          <p:nvPr/>
        </p:nvSpPr>
        <p:spPr>
          <a:xfrm flipH="1">
            <a:off x="2390538" y="4346263"/>
            <a:ext cx="4677300" cy="607200"/>
          </a:xfrm>
          <a:prstGeom prst="homePlate">
            <a:avLst>
              <a:gd fmla="val 50000" name="adj"/>
            </a:avLst>
          </a:prstGeom>
          <a:solidFill>
            <a:srgbClr val="FCCC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2658338" y="4429513"/>
            <a:ext cx="4340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Encourage them to find more support  </a:t>
            </a:r>
            <a:endParaRPr b="1" sz="1800"/>
          </a:p>
        </p:txBody>
      </p:sp>
      <p:sp>
        <p:nvSpPr>
          <p:cNvPr id="92" name="Google Shape;92;p2"/>
          <p:cNvSpPr/>
          <p:nvPr/>
        </p:nvSpPr>
        <p:spPr>
          <a:xfrm>
            <a:off x="4327075" y="5159550"/>
            <a:ext cx="861600" cy="843600"/>
          </a:xfrm>
          <a:prstGeom prst="foldedCorner">
            <a:avLst>
              <a:gd fmla="val 16667" name="adj"/>
            </a:avLst>
          </a:prstGeom>
          <a:solidFill>
            <a:srgbClr val="F7308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"/>
          <p:cNvSpPr/>
          <p:nvPr/>
        </p:nvSpPr>
        <p:spPr>
          <a:xfrm flipH="1">
            <a:off x="5059275" y="5277750"/>
            <a:ext cx="2600400" cy="607200"/>
          </a:xfrm>
          <a:prstGeom prst="homePlate">
            <a:avLst>
              <a:gd fmla="val 50000" name="adj"/>
            </a:avLst>
          </a:prstGeom>
          <a:solidFill>
            <a:srgbClr val="FCCC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"/>
          <p:cNvSpPr txBox="1"/>
          <p:nvPr/>
        </p:nvSpPr>
        <p:spPr>
          <a:xfrm>
            <a:off x="5473775" y="5361000"/>
            <a:ext cx="209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Keeping in touch</a:t>
            </a:r>
            <a:endParaRPr b="1" sz="1800"/>
          </a:p>
        </p:txBody>
      </p:sp>
      <p:sp>
        <p:nvSpPr>
          <p:cNvPr id="95" name="Google Shape;95;p2"/>
          <p:cNvSpPr/>
          <p:nvPr/>
        </p:nvSpPr>
        <p:spPr>
          <a:xfrm>
            <a:off x="4465215" y="5419771"/>
            <a:ext cx="585300" cy="37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2"/>
          <p:cNvSpPr/>
          <p:nvPr/>
        </p:nvSpPr>
        <p:spPr>
          <a:xfrm>
            <a:off x="4465265" y="5551938"/>
            <a:ext cx="585300" cy="37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2"/>
          <p:cNvSpPr/>
          <p:nvPr/>
        </p:nvSpPr>
        <p:spPr>
          <a:xfrm>
            <a:off x="4465265" y="5712804"/>
            <a:ext cx="585300" cy="37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2"/>
          <p:cNvSpPr/>
          <p:nvPr/>
        </p:nvSpPr>
        <p:spPr>
          <a:xfrm>
            <a:off x="2645313" y="3281050"/>
            <a:ext cx="966300" cy="6561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rgbClr val="F7308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"/>
          <p:cNvSpPr/>
          <p:nvPr/>
        </p:nvSpPr>
        <p:spPr>
          <a:xfrm flipH="1">
            <a:off x="3499013" y="3345363"/>
            <a:ext cx="3737400" cy="534600"/>
          </a:xfrm>
          <a:prstGeom prst="homePlate">
            <a:avLst>
              <a:gd fmla="val 50000" name="adj"/>
            </a:avLst>
          </a:prstGeom>
          <a:solidFill>
            <a:srgbClr val="FCCC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"/>
          <p:cNvSpPr txBox="1"/>
          <p:nvPr/>
        </p:nvSpPr>
        <p:spPr>
          <a:xfrm>
            <a:off x="3893938" y="3381813"/>
            <a:ext cx="3814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Ask them what would help</a:t>
            </a:r>
            <a:endParaRPr b="1" sz="1800"/>
          </a:p>
        </p:txBody>
      </p:sp>
      <p:sp>
        <p:nvSpPr>
          <p:cNvPr id="101" name="Google Shape;101;p2"/>
          <p:cNvSpPr/>
          <p:nvPr/>
        </p:nvSpPr>
        <p:spPr>
          <a:xfrm>
            <a:off x="3076563" y="3538975"/>
            <a:ext cx="103800" cy="103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2"/>
          <p:cNvSpPr/>
          <p:nvPr/>
        </p:nvSpPr>
        <p:spPr>
          <a:xfrm>
            <a:off x="3287788" y="3538975"/>
            <a:ext cx="103800" cy="103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2"/>
          <p:cNvSpPr/>
          <p:nvPr/>
        </p:nvSpPr>
        <p:spPr>
          <a:xfrm>
            <a:off x="3057675" y="3621925"/>
            <a:ext cx="103800" cy="103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"/>
          <p:cNvSpPr/>
          <p:nvPr/>
        </p:nvSpPr>
        <p:spPr>
          <a:xfrm>
            <a:off x="4693575" y="2166275"/>
            <a:ext cx="966300" cy="8436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F7308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"/>
          <p:cNvSpPr/>
          <p:nvPr/>
        </p:nvSpPr>
        <p:spPr>
          <a:xfrm flipH="1">
            <a:off x="5521675" y="2354713"/>
            <a:ext cx="2600400" cy="534600"/>
          </a:xfrm>
          <a:prstGeom prst="homePlate">
            <a:avLst>
              <a:gd fmla="val 50000" name="adj"/>
            </a:avLst>
          </a:prstGeom>
          <a:solidFill>
            <a:srgbClr val="FCCC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"/>
          <p:cNvSpPr txBox="1"/>
          <p:nvPr/>
        </p:nvSpPr>
        <p:spPr>
          <a:xfrm>
            <a:off x="5916550" y="2391163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Being listened to</a:t>
            </a:r>
            <a:endParaRPr b="1" sz="1800"/>
          </a:p>
        </p:txBody>
      </p:sp>
      <p:sp>
        <p:nvSpPr>
          <p:cNvPr id="107" name="Google Shape;107;p2"/>
          <p:cNvSpPr txBox="1"/>
          <p:nvPr/>
        </p:nvSpPr>
        <p:spPr>
          <a:xfrm>
            <a:off x="4745925" y="2287925"/>
            <a:ext cx="8616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chemeClr val="lt1"/>
                </a:solidFill>
              </a:rPr>
              <a:t>“...”</a:t>
            </a:r>
            <a:endParaRPr b="1" sz="27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chemeClr val="lt1"/>
                </a:solidFill>
                <a:highlight>
                  <a:srgbClr val="1B75BB"/>
                </a:highlight>
              </a:rPr>
              <a:t> Some specific ways you can check in with friends </a:t>
            </a:r>
            <a:endParaRPr b="1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113" name="Google Shape;113;p3"/>
          <p:cNvSpPr/>
          <p:nvPr/>
        </p:nvSpPr>
        <p:spPr>
          <a:xfrm>
            <a:off x="830900" y="2232300"/>
            <a:ext cx="2474100" cy="1556100"/>
          </a:xfrm>
          <a:prstGeom prst="wedgeRectCallout">
            <a:avLst>
              <a:gd fmla="val -20833" name="adj1"/>
              <a:gd fmla="val 62500" name="adj2"/>
            </a:avLst>
          </a:prstGeom>
          <a:solidFill>
            <a:srgbClr val="FCCC36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3"/>
          <p:cNvSpPr/>
          <p:nvPr/>
        </p:nvSpPr>
        <p:spPr>
          <a:xfrm flipH="1">
            <a:off x="3374113" y="2842124"/>
            <a:ext cx="2694300" cy="16800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3"/>
          <p:cNvSpPr/>
          <p:nvPr/>
        </p:nvSpPr>
        <p:spPr>
          <a:xfrm rot="-10242703">
            <a:off x="1193156" y="3861761"/>
            <a:ext cx="2451644" cy="2097478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F7308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3"/>
          <p:cNvSpPr/>
          <p:nvPr/>
        </p:nvSpPr>
        <p:spPr>
          <a:xfrm rot="1527686">
            <a:off x="6285440" y="2048785"/>
            <a:ext cx="2326568" cy="219439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F7308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3"/>
          <p:cNvSpPr/>
          <p:nvPr/>
        </p:nvSpPr>
        <p:spPr>
          <a:xfrm rot="10800000">
            <a:off x="5831700" y="4369725"/>
            <a:ext cx="2474100" cy="1483200"/>
          </a:xfrm>
          <a:prstGeom prst="wedgeRectCallout">
            <a:avLst>
              <a:gd fmla="val -20833" name="adj1"/>
              <a:gd fmla="val 62500" name="adj2"/>
            </a:avLst>
          </a:prstGeom>
          <a:solidFill>
            <a:srgbClr val="FCCC36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3"/>
          <p:cNvSpPr txBox="1"/>
          <p:nvPr/>
        </p:nvSpPr>
        <p:spPr>
          <a:xfrm>
            <a:off x="3531313" y="3097275"/>
            <a:ext cx="23799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“You've seemed ________ (stressed, sad, withdrawn, quiet). How are you?”</a:t>
            </a:r>
            <a:endParaRPr sz="1600"/>
          </a:p>
        </p:txBody>
      </p:sp>
      <p:sp>
        <p:nvSpPr>
          <p:cNvPr id="119" name="Google Shape;119;p3"/>
          <p:cNvSpPr txBox="1"/>
          <p:nvPr/>
        </p:nvSpPr>
        <p:spPr>
          <a:xfrm>
            <a:off x="1036100" y="2558675"/>
            <a:ext cx="20022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“Hey, I'm here for you if you want to talk.”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120" name="Google Shape;120;p3"/>
          <p:cNvSpPr txBox="1"/>
          <p:nvPr/>
        </p:nvSpPr>
        <p:spPr>
          <a:xfrm>
            <a:off x="5973150" y="4394750"/>
            <a:ext cx="21912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“I missed you at school today. Is everything okay?”</a:t>
            </a:r>
            <a:endParaRPr b="1" sz="1600"/>
          </a:p>
        </p:txBody>
      </p:sp>
      <p:sp>
        <p:nvSpPr>
          <p:cNvPr id="121" name="Google Shape;121;p3"/>
          <p:cNvSpPr txBox="1"/>
          <p:nvPr/>
        </p:nvSpPr>
        <p:spPr>
          <a:xfrm>
            <a:off x="1336800" y="4349550"/>
            <a:ext cx="21912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“I'm worried about you. Is there anything you want to talk about?”</a:t>
            </a:r>
            <a:endParaRPr b="1" sz="1600"/>
          </a:p>
        </p:txBody>
      </p:sp>
      <p:sp>
        <p:nvSpPr>
          <p:cNvPr id="122" name="Google Shape;122;p3"/>
          <p:cNvSpPr txBox="1"/>
          <p:nvPr/>
        </p:nvSpPr>
        <p:spPr>
          <a:xfrm>
            <a:off x="6393350" y="2756675"/>
            <a:ext cx="21912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“We haven't talked in a while. What's been happening?”</a:t>
            </a:r>
            <a:endParaRPr b="1"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2021-04-13T16:24:54Z</dcterms:created>
  <dc:creator>Cindy Lee Alves</dc:creator>
</cp:coreProperties>
</file>