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6" r:id="rId6"/>
    <p:sldId id="259" r:id="rId7"/>
    <p:sldId id="267" r:id="rId8"/>
    <p:sldId id="260" r:id="rId9"/>
    <p:sldId id="268" r:id="rId10"/>
    <p:sldId id="261" r:id="rId11"/>
    <p:sldId id="269" r:id="rId12"/>
    <p:sldId id="262" r:id="rId13"/>
    <p:sldId id="270" r:id="rId14"/>
    <p:sldId id="263" r:id="rId15"/>
    <p:sldId id="271" r:id="rId16"/>
    <p:sldId id="264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5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12/16/21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255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12/16/21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2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12/16/21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563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12/16/21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2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12/16/21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8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12/16/21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3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12/16/21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48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12/16/21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64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12/16/21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82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12/16/21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46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12/16/21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0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E52B2-28E8-4872-97A2-6AC9B680F48C}" type="datetimeFigureOut">
              <a:rPr lang="en-US" smtClean="0"/>
              <a:pPr/>
              <a:t>12/16/21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30FED-643D-406D-9292-81EDDAA20C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Myth or Fact?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Human Sexual Response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573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/>
              <a:t>A person with a penis wakes up most mornings with an erection.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100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8097"/>
            <a:ext cx="10515600" cy="5368866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8000" dirty="0"/>
              <a:t>FACT!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19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600" dirty="0"/>
              <a:t>It is a good idea for someone with a penis who wants to last longer during sex to take Viagra just before, particularly the younger they are.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998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50376"/>
            <a:ext cx="10515600" cy="5426587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8000" dirty="0"/>
              <a:t>MYTH!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55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600" dirty="0"/>
              <a:t>If someone’s vagina does not become lubricated enough naturally, it is a good idea to use vegetable oil or Vaseline to make sex feel better.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329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20503"/>
            <a:ext cx="10515600" cy="555646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8000" dirty="0"/>
              <a:t>MYTH!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88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/>
              <a:t>If someone’s body becomes aroused during a sexual assault, it means it wasn’t really an assault.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364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21515"/>
            <a:ext cx="10515600" cy="545544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8000" dirty="0"/>
              <a:t>MYTH!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16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/>
              <a:t>When a boy or man ejaculates, a little over a cup of semen comes out.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206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23539"/>
            <a:ext cx="10515600" cy="5253424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8000" dirty="0"/>
              <a:t>MYTH!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7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/>
              <a:t>Anyone can experience multiple orgasms.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64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94679"/>
            <a:ext cx="10515600" cy="5282284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8000" dirty="0"/>
              <a:t>FACT!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604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7200"/>
              <a:t>If someone with a penis has an erection and gets close to ejaculation, but doesn't, it can be harmful to their health (“blue balls”).</a:t>
            </a:r>
            <a:endParaRPr lang="en-US" sz="72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928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65818"/>
            <a:ext cx="10515600" cy="531114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8000" dirty="0"/>
              <a:t>MYTH!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12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/>
              <a:t>During vaginal sex, the partner with a penis urinates a little inside their partner’s body.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717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8097"/>
            <a:ext cx="10515600" cy="5368866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8000" dirty="0"/>
              <a:t>MYTH!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59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210</Words>
  <Application>Microsoft Macintosh PowerPoint</Application>
  <PresentationFormat>Widescreen</PresentationFormat>
  <Paragraphs>50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Myth or Fact?</vt:lpstr>
      <vt:lpstr>Myth or Fact?</vt:lpstr>
      <vt:lpstr>PowerPoint Presentation</vt:lpstr>
      <vt:lpstr>Myth or Fact?</vt:lpstr>
      <vt:lpstr>PowerPoint Presentation</vt:lpstr>
      <vt:lpstr>Myth or Fact?</vt:lpstr>
      <vt:lpstr>PowerPoint Presentation</vt:lpstr>
      <vt:lpstr>Myth or Fact?</vt:lpstr>
      <vt:lpstr>PowerPoint Presentation</vt:lpstr>
      <vt:lpstr>Myth or Fact?</vt:lpstr>
      <vt:lpstr>PowerPoint Presentation</vt:lpstr>
      <vt:lpstr>Myth or Fact?</vt:lpstr>
      <vt:lpstr>PowerPoint Presentation</vt:lpstr>
      <vt:lpstr>Myth or Fact?</vt:lpstr>
      <vt:lpstr>PowerPoint Presentation</vt:lpstr>
      <vt:lpstr>Myth or Fact?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Myth or Fact?</dc:title>
  <dc:creator>Elizabeth Schroeder</dc:creator>
  <cp:lastModifiedBy>Microsoft Office User</cp:lastModifiedBy>
  <cp:revision>8</cp:revision>
  <dcterms:created xsi:type="dcterms:W3CDTF">2016-01-06T15:20:13Z</dcterms:created>
  <dcterms:modified xsi:type="dcterms:W3CDTF">2021-12-16T16:50:12Z</dcterms:modified>
</cp:coreProperties>
</file>