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48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</p:sldIdLst>
  <p:sldSz cy="68580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http://customooxmlschemas.google.com/">
      <go:slidesCustomData xmlns:go="http://customooxmlschemas.google.com/" r:id="rId12" roundtripDataSignature="AMtx7mjT9weRpxNCiiDtefTF8y0H17YYo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2" Type="http://customschemas.google.com/relationships/presentationmetadata" Target="metadata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1371600" y="1143000"/>
            <a:ext cx="41148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b="0" i="0" lang="en-US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75" name="Google Shape;75;p1:notes"/>
          <p:cNvSpPr/>
          <p:nvPr>
            <p:ph idx="2" type="sldImg"/>
          </p:nvPr>
        </p:nvSpPr>
        <p:spPr>
          <a:xfrm>
            <a:off x="1371600" y="1143000"/>
            <a:ext cx="41148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81" name="Google Shape;81;p2:notes"/>
          <p:cNvSpPr/>
          <p:nvPr>
            <p:ph idx="2" type="sldImg"/>
          </p:nvPr>
        </p:nvSpPr>
        <p:spPr>
          <a:xfrm>
            <a:off x="1371600" y="1143000"/>
            <a:ext cx="41148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ge41625df89_0_1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86" name="Google Shape;86;ge41625df89_0_1:notes"/>
          <p:cNvSpPr/>
          <p:nvPr>
            <p:ph idx="2" type="sldImg"/>
          </p:nvPr>
        </p:nvSpPr>
        <p:spPr>
          <a:xfrm>
            <a:off x="1371600" y="1143000"/>
            <a:ext cx="41148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ge41625df89_0_5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91" name="Google Shape;91;ge41625df89_0_5:notes"/>
          <p:cNvSpPr/>
          <p:nvPr>
            <p:ph idx="2" type="sldImg"/>
          </p:nvPr>
        </p:nvSpPr>
        <p:spPr>
          <a:xfrm>
            <a:off x="1371600" y="1143000"/>
            <a:ext cx="41148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ge41625df89_0_9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96" name="Google Shape;96;ge41625df89_0_9:notes"/>
          <p:cNvSpPr/>
          <p:nvPr>
            <p:ph idx="2" type="sldImg"/>
          </p:nvPr>
        </p:nvSpPr>
        <p:spPr>
          <a:xfrm>
            <a:off x="1371600" y="1143000"/>
            <a:ext cx="41148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ge41625df89_0_13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01" name="Google Shape;101;ge41625df89_0_13:notes"/>
          <p:cNvSpPr/>
          <p:nvPr>
            <p:ph idx="2" type="sldImg"/>
          </p:nvPr>
        </p:nvSpPr>
        <p:spPr>
          <a:xfrm>
            <a:off x="1371600" y="1143000"/>
            <a:ext cx="41148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ge41625df89_0_17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06" name="Google Shape;106;ge41625df89_0_17:notes"/>
          <p:cNvSpPr/>
          <p:nvPr>
            <p:ph idx="2" type="sldImg"/>
          </p:nvPr>
        </p:nvSpPr>
        <p:spPr>
          <a:xfrm>
            <a:off x="1371600" y="1143000"/>
            <a:ext cx="41148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ge2909b7740_0_6"/>
          <p:cNvSpPr txBox="1"/>
          <p:nvPr>
            <p:ph type="ctrTitle"/>
          </p:nvPr>
        </p:nvSpPr>
        <p:spPr>
          <a:xfrm>
            <a:off x="685800" y="2130429"/>
            <a:ext cx="7772400" cy="147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" name="Google Shape;17;ge2909b7740_0_6"/>
          <p:cNvSpPr txBox="1"/>
          <p:nvPr>
            <p:ph idx="1" type="subTitle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/>
            </a:lvl1pPr>
            <a:lvl2pPr lvl="1" algn="ctr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/>
            </a:lvl2pPr>
            <a:lvl3pPr lvl="2" algn="ctr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/>
            </a:lvl3pPr>
            <a:lvl4pPr lvl="3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/>
            </a:lvl4pPr>
            <a:lvl5pPr lvl="4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/>
            </a:lvl5pPr>
            <a:lvl6pPr lvl="5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/>
            </a:lvl6pPr>
            <a:lvl7pPr lvl="6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/>
            </a:lvl7pPr>
            <a:lvl8pPr lvl="7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/>
            </a:lvl8pPr>
            <a:lvl9pPr lvl="8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/>
            </a:lvl9pPr>
          </a:lstStyle>
          <a:p/>
        </p:txBody>
      </p:sp>
      <p:sp>
        <p:nvSpPr>
          <p:cNvPr id="18" name="Google Shape;18;ge2909b7740_0_6"/>
          <p:cNvSpPr txBox="1"/>
          <p:nvPr>
            <p:ph idx="11" type="ftr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9" name="Google Shape;19;ge2909b7740_0_6"/>
          <p:cNvSpPr txBox="1"/>
          <p:nvPr>
            <p:ph idx="12" type="sldNum"/>
          </p:nvPr>
        </p:nvSpPr>
        <p:spPr>
          <a:xfrm>
            <a:off x="0" y="6400800"/>
            <a:ext cx="9144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ge2909b7740_0_54"/>
          <p:cNvSpPr txBox="1"/>
          <p:nvPr>
            <p:ph type="title"/>
          </p:nvPr>
        </p:nvSpPr>
        <p:spPr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5" name="Google Shape;65;ge2909b7740_0_54"/>
          <p:cNvSpPr txBox="1"/>
          <p:nvPr>
            <p:ph idx="1" type="body"/>
          </p:nvPr>
        </p:nvSpPr>
        <p:spPr>
          <a:xfrm rot="5400000">
            <a:off x="2514600" y="152400"/>
            <a:ext cx="4114800" cy="7772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9pPr>
          </a:lstStyle>
          <a:p/>
        </p:txBody>
      </p:sp>
      <p:sp>
        <p:nvSpPr>
          <p:cNvPr id="66" name="Google Shape;66;ge2909b7740_0_54"/>
          <p:cNvSpPr txBox="1"/>
          <p:nvPr>
            <p:ph idx="11" type="ftr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67" name="Google Shape;67;ge2909b7740_0_54"/>
          <p:cNvSpPr txBox="1"/>
          <p:nvPr>
            <p:ph idx="12" type="sldNum"/>
          </p:nvPr>
        </p:nvSpPr>
        <p:spPr>
          <a:xfrm>
            <a:off x="0" y="6400800"/>
            <a:ext cx="9144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ge2909b7740_0_59"/>
          <p:cNvSpPr txBox="1"/>
          <p:nvPr>
            <p:ph type="title"/>
          </p:nvPr>
        </p:nvSpPr>
        <p:spPr>
          <a:xfrm rot="5400000">
            <a:off x="4743450" y="2381250"/>
            <a:ext cx="5486400" cy="1943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ge2909b7740_0_59"/>
          <p:cNvSpPr txBox="1"/>
          <p:nvPr>
            <p:ph idx="1" type="body"/>
          </p:nvPr>
        </p:nvSpPr>
        <p:spPr>
          <a:xfrm rot="5400000">
            <a:off x="781050" y="514350"/>
            <a:ext cx="5486400" cy="567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9pPr>
          </a:lstStyle>
          <a:p/>
        </p:txBody>
      </p:sp>
      <p:sp>
        <p:nvSpPr>
          <p:cNvPr id="71" name="Google Shape;71;ge2909b7740_0_59"/>
          <p:cNvSpPr txBox="1"/>
          <p:nvPr>
            <p:ph idx="11" type="ftr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2" name="Google Shape;72;ge2909b7740_0_59"/>
          <p:cNvSpPr txBox="1"/>
          <p:nvPr>
            <p:ph idx="12" type="sldNum"/>
          </p:nvPr>
        </p:nvSpPr>
        <p:spPr>
          <a:xfrm>
            <a:off x="0" y="6400800"/>
            <a:ext cx="9144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ge2909b7740_0_11"/>
          <p:cNvSpPr txBox="1"/>
          <p:nvPr>
            <p:ph type="title"/>
          </p:nvPr>
        </p:nvSpPr>
        <p:spPr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" name="Google Shape;22;ge2909b7740_0_11"/>
          <p:cNvSpPr txBox="1"/>
          <p:nvPr>
            <p:ph idx="1" type="body"/>
          </p:nvPr>
        </p:nvSpPr>
        <p:spPr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9pPr>
          </a:lstStyle>
          <a:p/>
        </p:txBody>
      </p:sp>
      <p:sp>
        <p:nvSpPr>
          <p:cNvPr id="23" name="Google Shape;23;ge2909b7740_0_11"/>
          <p:cNvSpPr txBox="1"/>
          <p:nvPr>
            <p:ph idx="11" type="ftr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4" name="Google Shape;24;ge2909b7740_0_11"/>
          <p:cNvSpPr txBox="1"/>
          <p:nvPr>
            <p:ph idx="12" type="sldNum"/>
          </p:nvPr>
        </p:nvSpPr>
        <p:spPr>
          <a:xfrm>
            <a:off x="0" y="6400800"/>
            <a:ext cx="9144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ge2909b7740_0_16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" name="Google Shape;27;ge2909b7740_0_16"/>
          <p:cNvSpPr txBox="1"/>
          <p:nvPr>
            <p:ph idx="1" type="body"/>
          </p:nvPr>
        </p:nvSpPr>
        <p:spPr>
          <a:xfrm>
            <a:off x="457200" y="1535113"/>
            <a:ext cx="4040100" cy="639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b="1" sz="2400"/>
            </a:lvl1pPr>
            <a:lvl2pPr indent="-228600" lvl="1" marL="914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1" sz="2000"/>
            </a:lvl2pPr>
            <a:lvl3pPr indent="-2286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1" sz="1800"/>
            </a:lvl3pPr>
            <a:lvl4pPr indent="-228600" lvl="3" marL="18288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sz="1600"/>
            </a:lvl4pPr>
            <a:lvl5pPr indent="-228600" lvl="4" marL="22860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sz="1600"/>
            </a:lvl5pPr>
            <a:lvl6pPr indent="-228600" lvl="5" marL="2743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sz="1600"/>
            </a:lvl6pPr>
            <a:lvl7pPr indent="-228600" lvl="6" marL="32004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sz="1600"/>
            </a:lvl7pPr>
            <a:lvl8pPr indent="-228600" lvl="7" marL="3657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sz="1600"/>
            </a:lvl8pPr>
            <a:lvl9pPr indent="-228600" lvl="8" marL="41148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sz="1600"/>
            </a:lvl9pPr>
          </a:lstStyle>
          <a:p/>
        </p:txBody>
      </p:sp>
      <p:sp>
        <p:nvSpPr>
          <p:cNvPr id="28" name="Google Shape;28;ge2909b7740_0_16"/>
          <p:cNvSpPr txBox="1"/>
          <p:nvPr>
            <p:ph idx="2" type="body"/>
          </p:nvPr>
        </p:nvSpPr>
        <p:spPr>
          <a:xfrm>
            <a:off x="457200" y="2174875"/>
            <a:ext cx="4040100" cy="3951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81000" lvl="0" marL="4572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/>
            </a:lvl1pPr>
            <a:lvl2pPr indent="-355600" lvl="1" marL="914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/>
            </a:lvl2pPr>
            <a:lvl3pPr indent="-3429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/>
            </a:lvl3pPr>
            <a:lvl4pPr indent="-330200" lvl="3" marL="18288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sz="1600"/>
            </a:lvl4pPr>
            <a:lvl5pPr indent="-330200" lvl="4" marL="22860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5pPr>
            <a:lvl6pPr indent="-330200" lvl="5" marL="2743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6pPr>
            <a:lvl7pPr indent="-330200" lvl="6" marL="32004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7pPr>
            <a:lvl8pPr indent="-330200" lvl="7" marL="3657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8pPr>
            <a:lvl9pPr indent="-330200" lvl="8" marL="41148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9pPr>
          </a:lstStyle>
          <a:p/>
        </p:txBody>
      </p:sp>
      <p:sp>
        <p:nvSpPr>
          <p:cNvPr id="29" name="Google Shape;29;ge2909b7740_0_16"/>
          <p:cNvSpPr txBox="1"/>
          <p:nvPr>
            <p:ph idx="3" type="body"/>
          </p:nvPr>
        </p:nvSpPr>
        <p:spPr>
          <a:xfrm>
            <a:off x="4645027" y="1535113"/>
            <a:ext cx="4041900" cy="639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b="1" sz="2400"/>
            </a:lvl1pPr>
            <a:lvl2pPr indent="-228600" lvl="1" marL="914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1" sz="2000"/>
            </a:lvl2pPr>
            <a:lvl3pPr indent="-2286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1" sz="1800"/>
            </a:lvl3pPr>
            <a:lvl4pPr indent="-228600" lvl="3" marL="18288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sz="1600"/>
            </a:lvl4pPr>
            <a:lvl5pPr indent="-228600" lvl="4" marL="22860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sz="1600"/>
            </a:lvl5pPr>
            <a:lvl6pPr indent="-228600" lvl="5" marL="2743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sz="1600"/>
            </a:lvl6pPr>
            <a:lvl7pPr indent="-228600" lvl="6" marL="32004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sz="1600"/>
            </a:lvl7pPr>
            <a:lvl8pPr indent="-228600" lvl="7" marL="3657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sz="1600"/>
            </a:lvl8pPr>
            <a:lvl9pPr indent="-228600" lvl="8" marL="41148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sz="1600"/>
            </a:lvl9pPr>
          </a:lstStyle>
          <a:p/>
        </p:txBody>
      </p:sp>
      <p:sp>
        <p:nvSpPr>
          <p:cNvPr id="30" name="Google Shape;30;ge2909b7740_0_16"/>
          <p:cNvSpPr txBox="1"/>
          <p:nvPr>
            <p:ph idx="4" type="body"/>
          </p:nvPr>
        </p:nvSpPr>
        <p:spPr>
          <a:xfrm>
            <a:off x="4645027" y="2174875"/>
            <a:ext cx="4041900" cy="3951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81000" lvl="0" marL="4572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/>
            </a:lvl1pPr>
            <a:lvl2pPr indent="-355600" lvl="1" marL="914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/>
            </a:lvl2pPr>
            <a:lvl3pPr indent="-3429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/>
            </a:lvl3pPr>
            <a:lvl4pPr indent="-330200" lvl="3" marL="18288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sz="1600"/>
            </a:lvl4pPr>
            <a:lvl5pPr indent="-330200" lvl="4" marL="22860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5pPr>
            <a:lvl6pPr indent="-330200" lvl="5" marL="2743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6pPr>
            <a:lvl7pPr indent="-330200" lvl="6" marL="32004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7pPr>
            <a:lvl8pPr indent="-330200" lvl="7" marL="3657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8pPr>
            <a:lvl9pPr indent="-330200" lvl="8" marL="41148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9pPr>
          </a:lstStyle>
          <a:p/>
        </p:txBody>
      </p:sp>
      <p:sp>
        <p:nvSpPr>
          <p:cNvPr id="31" name="Google Shape;31;ge2909b7740_0_16"/>
          <p:cNvSpPr txBox="1"/>
          <p:nvPr>
            <p:ph idx="11" type="ftr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32" name="Google Shape;32;ge2909b7740_0_16"/>
          <p:cNvSpPr txBox="1"/>
          <p:nvPr>
            <p:ph idx="12" type="sldNum"/>
          </p:nvPr>
        </p:nvSpPr>
        <p:spPr>
          <a:xfrm>
            <a:off x="0" y="6400800"/>
            <a:ext cx="9144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ge2909b7740_0_24"/>
          <p:cNvSpPr txBox="1"/>
          <p:nvPr>
            <p:ph type="title"/>
          </p:nvPr>
        </p:nvSpPr>
        <p:spPr>
          <a:xfrm>
            <a:off x="722313" y="4406904"/>
            <a:ext cx="7772400" cy="136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4000" cap="none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ge2909b7740_0_24"/>
          <p:cNvSpPr txBox="1"/>
          <p:nvPr>
            <p:ph idx="1" type="body"/>
          </p:nvPr>
        </p:nvSpPr>
        <p:spPr>
          <a:xfrm>
            <a:off x="722313" y="2906713"/>
            <a:ext cx="7772400" cy="15003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/>
            </a:lvl1pPr>
            <a:lvl2pPr indent="-22860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/>
            </a:lvl2pPr>
            <a:lvl3pPr indent="-228600" lvl="2" marL="1371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/>
            </a:lvl3pPr>
            <a:lvl4pPr indent="-228600" lvl="3" marL="18288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4pPr>
            <a:lvl5pPr indent="-228600" lvl="4" marL="22860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5pPr>
            <a:lvl6pPr indent="-228600" lvl="5" marL="27432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6pPr>
            <a:lvl7pPr indent="-228600" lvl="6" marL="32004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7pPr>
            <a:lvl8pPr indent="-228600" lvl="7" marL="36576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8pPr>
            <a:lvl9pPr indent="-228600" lvl="8" marL="41148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9pPr>
          </a:lstStyle>
          <a:p/>
        </p:txBody>
      </p:sp>
      <p:sp>
        <p:nvSpPr>
          <p:cNvPr id="36" name="Google Shape;36;ge2909b7740_0_24"/>
          <p:cNvSpPr txBox="1"/>
          <p:nvPr>
            <p:ph idx="11" type="ftr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37" name="Google Shape;37;ge2909b7740_0_24"/>
          <p:cNvSpPr txBox="1"/>
          <p:nvPr>
            <p:ph idx="12" type="sldNum"/>
          </p:nvPr>
        </p:nvSpPr>
        <p:spPr>
          <a:xfrm>
            <a:off x="0" y="6400800"/>
            <a:ext cx="9144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ge2909b7740_0_29"/>
          <p:cNvSpPr txBox="1"/>
          <p:nvPr>
            <p:ph type="title"/>
          </p:nvPr>
        </p:nvSpPr>
        <p:spPr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0" name="Google Shape;40;ge2909b7740_0_29"/>
          <p:cNvSpPr txBox="1"/>
          <p:nvPr>
            <p:ph idx="1" type="body"/>
          </p:nvPr>
        </p:nvSpPr>
        <p:spPr>
          <a:xfrm>
            <a:off x="685800" y="1981200"/>
            <a:ext cx="38100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06400" lvl="0" marL="45720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/>
            </a:lvl1pPr>
            <a:lvl2pPr indent="-381000" lvl="1" marL="9144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–"/>
              <a:defRPr sz="2400"/>
            </a:lvl2pPr>
            <a:lvl3pPr indent="-355600" lvl="2" marL="1371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/>
            </a:lvl3pPr>
            <a:lvl4pPr indent="-3429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–"/>
              <a:defRPr sz="1800"/>
            </a:lvl4pPr>
            <a:lvl5pPr indent="-3429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9pPr>
          </a:lstStyle>
          <a:p/>
        </p:txBody>
      </p:sp>
      <p:sp>
        <p:nvSpPr>
          <p:cNvPr id="41" name="Google Shape;41;ge2909b7740_0_29"/>
          <p:cNvSpPr txBox="1"/>
          <p:nvPr>
            <p:ph idx="2" type="body"/>
          </p:nvPr>
        </p:nvSpPr>
        <p:spPr>
          <a:xfrm>
            <a:off x="4648200" y="1981200"/>
            <a:ext cx="38100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06400" lvl="0" marL="45720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/>
            </a:lvl1pPr>
            <a:lvl2pPr indent="-381000" lvl="1" marL="9144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–"/>
              <a:defRPr sz="2400"/>
            </a:lvl2pPr>
            <a:lvl3pPr indent="-355600" lvl="2" marL="1371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/>
            </a:lvl3pPr>
            <a:lvl4pPr indent="-3429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–"/>
              <a:defRPr sz="1800"/>
            </a:lvl4pPr>
            <a:lvl5pPr indent="-3429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9pPr>
          </a:lstStyle>
          <a:p/>
        </p:txBody>
      </p:sp>
      <p:sp>
        <p:nvSpPr>
          <p:cNvPr id="42" name="Google Shape;42;ge2909b7740_0_29"/>
          <p:cNvSpPr txBox="1"/>
          <p:nvPr>
            <p:ph idx="11" type="ftr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3" name="Google Shape;43;ge2909b7740_0_29"/>
          <p:cNvSpPr txBox="1"/>
          <p:nvPr>
            <p:ph idx="12" type="sldNum"/>
          </p:nvPr>
        </p:nvSpPr>
        <p:spPr>
          <a:xfrm>
            <a:off x="0" y="6400800"/>
            <a:ext cx="9144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ge2909b7740_0_35"/>
          <p:cNvSpPr txBox="1"/>
          <p:nvPr>
            <p:ph type="title"/>
          </p:nvPr>
        </p:nvSpPr>
        <p:spPr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6" name="Google Shape;46;ge2909b7740_0_35"/>
          <p:cNvSpPr txBox="1"/>
          <p:nvPr>
            <p:ph idx="11" type="ftr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7" name="Google Shape;47;ge2909b7740_0_35"/>
          <p:cNvSpPr txBox="1"/>
          <p:nvPr>
            <p:ph idx="12" type="sldNum"/>
          </p:nvPr>
        </p:nvSpPr>
        <p:spPr>
          <a:xfrm>
            <a:off x="0" y="6400800"/>
            <a:ext cx="9144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ge2909b7740_0_39"/>
          <p:cNvSpPr txBox="1"/>
          <p:nvPr>
            <p:ph idx="11" type="ftr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0" name="Google Shape;50;ge2909b7740_0_39"/>
          <p:cNvSpPr txBox="1"/>
          <p:nvPr>
            <p:ph idx="12" type="sldNum"/>
          </p:nvPr>
        </p:nvSpPr>
        <p:spPr>
          <a:xfrm>
            <a:off x="0" y="6400800"/>
            <a:ext cx="9144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5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ge2909b7740_0_42"/>
          <p:cNvSpPr txBox="1"/>
          <p:nvPr>
            <p:ph type="title"/>
          </p:nvPr>
        </p:nvSpPr>
        <p:spPr>
          <a:xfrm>
            <a:off x="457202" y="273050"/>
            <a:ext cx="3008400" cy="1161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2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ge2909b7740_0_42"/>
          <p:cNvSpPr txBox="1"/>
          <p:nvPr>
            <p:ph idx="1" type="body"/>
          </p:nvPr>
        </p:nvSpPr>
        <p:spPr>
          <a:xfrm>
            <a:off x="3575050" y="273054"/>
            <a:ext cx="5111700" cy="5853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31800" lvl="0" marL="45720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/>
            </a:lvl1pPr>
            <a:lvl2pPr indent="-406400" lvl="1" marL="91440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/>
            </a:lvl2pPr>
            <a:lvl3pPr indent="-381000" lvl="2" marL="13716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/>
            </a:lvl3pPr>
            <a:lvl4pPr indent="-355600" lvl="3" marL="18288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/>
            </a:lvl4pPr>
            <a:lvl5pPr indent="-355600" lvl="4" marL="22860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/>
            </a:lvl5pPr>
            <a:lvl6pPr indent="-355600" lvl="5" marL="27432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/>
            </a:lvl6pPr>
            <a:lvl7pPr indent="-355600" lvl="6" marL="3200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/>
            </a:lvl7pPr>
            <a:lvl8pPr indent="-355600" lvl="7" marL="3657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/>
            </a:lvl8pPr>
            <a:lvl9pPr indent="-355600" lvl="8" marL="41148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/>
            </a:lvl9pPr>
          </a:lstStyle>
          <a:p/>
        </p:txBody>
      </p:sp>
      <p:sp>
        <p:nvSpPr>
          <p:cNvPr id="54" name="Google Shape;54;ge2909b7740_0_42"/>
          <p:cNvSpPr txBox="1"/>
          <p:nvPr>
            <p:ph idx="2" type="body"/>
          </p:nvPr>
        </p:nvSpPr>
        <p:spPr>
          <a:xfrm>
            <a:off x="457202" y="1435103"/>
            <a:ext cx="3008400" cy="4691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1pPr>
            <a:lvl2pPr indent="-228600" lvl="1" marL="91440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/>
            </a:lvl2pPr>
            <a:lvl3pPr indent="-228600" lvl="2" marL="137160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/>
            </a:lvl3pPr>
            <a:lvl4pPr indent="-228600" lvl="3" marL="18288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4pPr>
            <a:lvl5pPr indent="-228600" lvl="4" marL="22860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5pPr>
            <a:lvl6pPr indent="-228600" lvl="5" marL="27432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6pPr>
            <a:lvl7pPr indent="-228600" lvl="6" marL="32004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7pPr>
            <a:lvl8pPr indent="-228600" lvl="7" marL="3657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8pPr>
            <a:lvl9pPr indent="-228600" lvl="8" marL="41148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9pPr>
          </a:lstStyle>
          <a:p/>
        </p:txBody>
      </p:sp>
      <p:sp>
        <p:nvSpPr>
          <p:cNvPr id="55" name="Google Shape;55;ge2909b7740_0_42"/>
          <p:cNvSpPr txBox="1"/>
          <p:nvPr>
            <p:ph idx="11" type="ftr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6" name="Google Shape;56;ge2909b7740_0_42"/>
          <p:cNvSpPr txBox="1"/>
          <p:nvPr>
            <p:ph idx="12" type="sldNum"/>
          </p:nvPr>
        </p:nvSpPr>
        <p:spPr>
          <a:xfrm>
            <a:off x="0" y="6400800"/>
            <a:ext cx="9144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ge2909b7740_0_48"/>
          <p:cNvSpPr txBox="1"/>
          <p:nvPr>
            <p:ph type="title"/>
          </p:nvPr>
        </p:nvSpPr>
        <p:spPr>
          <a:xfrm>
            <a:off x="1792288" y="4800600"/>
            <a:ext cx="5486400" cy="566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2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ge2909b7740_0_48"/>
          <p:cNvSpPr/>
          <p:nvPr>
            <p:ph idx="2" type="pic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b="0" i="0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60" name="Google Shape;60;ge2909b7740_0_48"/>
          <p:cNvSpPr txBox="1"/>
          <p:nvPr>
            <p:ph idx="1" type="body"/>
          </p:nvPr>
        </p:nvSpPr>
        <p:spPr>
          <a:xfrm>
            <a:off x="1792288" y="5367338"/>
            <a:ext cx="5486400" cy="804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1pPr>
            <a:lvl2pPr indent="-228600" lvl="1" marL="91440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/>
            </a:lvl2pPr>
            <a:lvl3pPr indent="-228600" lvl="2" marL="137160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/>
            </a:lvl3pPr>
            <a:lvl4pPr indent="-228600" lvl="3" marL="18288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4pPr>
            <a:lvl5pPr indent="-228600" lvl="4" marL="22860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5pPr>
            <a:lvl6pPr indent="-228600" lvl="5" marL="27432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6pPr>
            <a:lvl7pPr indent="-228600" lvl="6" marL="32004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7pPr>
            <a:lvl8pPr indent="-228600" lvl="7" marL="3657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8pPr>
            <a:lvl9pPr indent="-228600" lvl="8" marL="41148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9pPr>
          </a:lstStyle>
          <a:p/>
        </p:txBody>
      </p:sp>
      <p:sp>
        <p:nvSpPr>
          <p:cNvPr id="61" name="Google Shape;61;ge2909b7740_0_48"/>
          <p:cNvSpPr txBox="1"/>
          <p:nvPr>
            <p:ph idx="11" type="ftr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62" name="Google Shape;62;ge2909b7740_0_48"/>
          <p:cNvSpPr txBox="1"/>
          <p:nvPr>
            <p:ph idx="12" type="sldNum"/>
          </p:nvPr>
        </p:nvSpPr>
        <p:spPr>
          <a:xfrm>
            <a:off x="0" y="6400800"/>
            <a:ext cx="9144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9.xml"/><Relationship Id="rId10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0.xml"/><Relationship Id="rId1" Type="http://schemas.openxmlformats.org/officeDocument/2006/relationships/image" Target="../media/image1.jpg"/><Relationship Id="rId2" Type="http://schemas.openxmlformats.org/officeDocument/2006/relationships/image" Target="../media/image2.jp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9" Type="http://schemas.openxmlformats.org/officeDocument/2006/relationships/slideLayout" Target="../slideLayouts/slideLayout7.xml"/><Relationship Id="rId14" Type="http://schemas.openxmlformats.org/officeDocument/2006/relationships/theme" Target="../theme/theme1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ge2909b7740_0_0"/>
          <p:cNvSpPr txBox="1"/>
          <p:nvPr>
            <p:ph type="title"/>
          </p:nvPr>
        </p:nvSpPr>
        <p:spPr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4000" u="none" cap="none" strike="noStrike">
                <a:solidFill>
                  <a:srgbClr val="1B75BB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4000" u="none" cap="none" strike="noStrike">
                <a:solidFill>
                  <a:srgbClr val="1B75BB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4000" u="none" cap="none" strike="noStrike">
                <a:solidFill>
                  <a:srgbClr val="1B75BB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4000" u="none" cap="none" strike="noStrike">
                <a:solidFill>
                  <a:srgbClr val="1B75BB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4000" u="none" cap="none" strike="noStrike">
                <a:solidFill>
                  <a:srgbClr val="1B75BB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4000" u="none" cap="none" strike="noStrike">
                <a:solidFill>
                  <a:srgbClr val="1B75BB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4000" u="none" cap="none" strike="noStrike">
                <a:solidFill>
                  <a:srgbClr val="1B75BB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4000" u="none" cap="none" strike="noStrike">
                <a:solidFill>
                  <a:srgbClr val="1B75BB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4000" u="none" cap="none" strike="noStrike">
                <a:solidFill>
                  <a:srgbClr val="1B75BB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1" name="Google Shape;11;ge2909b7740_0_0"/>
          <p:cNvSpPr txBox="1"/>
          <p:nvPr>
            <p:ph idx="1" type="body"/>
          </p:nvPr>
        </p:nvSpPr>
        <p:spPr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31800" lvl="0" marL="4572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406400" lvl="1" marL="9144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81000" lvl="2" marL="13716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55600" lvl="3" marL="1828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55600" lvl="4" marL="22860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55600" lvl="5" marL="27432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55600" lvl="6" marL="32004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55600" lvl="7" marL="36576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55600" lvl="8" marL="4114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2" name="Google Shape;12;ge2909b7740_0_0"/>
          <p:cNvSpPr txBox="1"/>
          <p:nvPr>
            <p:ph idx="12" type="sldNum"/>
          </p:nvPr>
        </p:nvSpPr>
        <p:spPr>
          <a:xfrm>
            <a:off x="0" y="6400800"/>
            <a:ext cx="9144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1" i="0" sz="1400" u="none" cap="none" strike="noStrike">
                <a:solidFill>
                  <a:srgbClr val="1B75BB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1" i="0" sz="1400" u="none" cap="none" strike="noStrike">
                <a:solidFill>
                  <a:srgbClr val="1B75BB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1" i="0" sz="1400" u="none" cap="none" strike="noStrike">
                <a:solidFill>
                  <a:srgbClr val="1B75BB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1" i="0" sz="1400" u="none" cap="none" strike="noStrike">
                <a:solidFill>
                  <a:srgbClr val="1B75BB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1" i="0" sz="1400" u="none" cap="none" strike="noStrike">
                <a:solidFill>
                  <a:srgbClr val="1B75BB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1" i="0" sz="1400" u="none" cap="none" strike="noStrike">
                <a:solidFill>
                  <a:srgbClr val="1B75BB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1" i="0" sz="1400" u="none" cap="none" strike="noStrike">
                <a:solidFill>
                  <a:srgbClr val="1B75BB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1" i="0" sz="1400" u="none" cap="none" strike="noStrike">
                <a:solidFill>
                  <a:srgbClr val="1B75BB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1" i="0" sz="1400" u="none" cap="none" strike="noStrike">
                <a:solidFill>
                  <a:srgbClr val="1B75BB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descr="3Rs-tag72" id="13" name="Google Shape;13;ge2909b7740_0_0"/>
          <p:cNvPicPr preferRelativeResize="0"/>
          <p:nvPr/>
        </p:nvPicPr>
        <p:blipFill rotWithShape="1">
          <a:blip r:embed="rId1">
            <a:alphaModFix/>
          </a:blip>
          <a:srcRect b="0" l="0" r="0" t="0"/>
          <a:stretch/>
        </p:blipFill>
        <p:spPr>
          <a:xfrm>
            <a:off x="0" y="6324600"/>
            <a:ext cx="2327588" cy="5334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afy_logo-medium-WEB-2-18-10.jpg" id="14" name="Google Shape;14;ge2909b7740_0_0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7315200" y="6040244"/>
            <a:ext cx="1828800" cy="817756"/>
          </a:xfrm>
          <a:prstGeom prst="rect">
            <a:avLst/>
          </a:prstGeom>
          <a:noFill/>
          <a:ln>
            <a:noFill/>
          </a:ln>
        </p:spPr>
      </p:pic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1"/>
          <p:cNvSpPr txBox="1"/>
          <p:nvPr>
            <p:ph type="ctrTitle"/>
          </p:nvPr>
        </p:nvSpPr>
        <p:spPr>
          <a:xfrm>
            <a:off x="685800" y="2303029"/>
            <a:ext cx="7772400" cy="147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6000"/>
              <a:buFont typeface="Arial"/>
              <a:buNone/>
            </a:pPr>
            <a:r>
              <a:rPr b="1" lang="en-US" sz="5500"/>
              <a:t>Influencers for Life</a:t>
            </a:r>
            <a:endParaRPr sz="5500"/>
          </a:p>
        </p:txBody>
      </p:sp>
      <p:sp>
        <p:nvSpPr>
          <p:cNvPr id="78" name="Google Shape;78;p1"/>
          <p:cNvSpPr txBox="1"/>
          <p:nvPr>
            <p:ph idx="1" type="subTitle"/>
          </p:nvPr>
        </p:nvSpPr>
        <p:spPr>
          <a:xfrm>
            <a:off x="1302575" y="346045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</a:pPr>
            <a:r>
              <a:rPr lang="en-US"/>
              <a:t>High School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2"/>
          <p:cNvSpPr txBox="1"/>
          <p:nvPr>
            <p:ph idx="1" type="body"/>
          </p:nvPr>
        </p:nvSpPr>
        <p:spPr>
          <a:xfrm>
            <a:off x="1565675" y="2147475"/>
            <a:ext cx="5913600" cy="3476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300"/>
              <a:buNone/>
            </a:pPr>
            <a:r>
              <a:rPr b="1" lang="en-US" sz="12000">
                <a:solidFill>
                  <a:srgbClr val="1B75BB"/>
                </a:solidFill>
              </a:rPr>
              <a:t>PEERS</a:t>
            </a:r>
            <a:endParaRPr b="1" sz="12000">
              <a:solidFill>
                <a:srgbClr val="1B75BB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ge41625df89_0_1"/>
          <p:cNvSpPr txBox="1"/>
          <p:nvPr>
            <p:ph idx="1" type="body"/>
          </p:nvPr>
        </p:nvSpPr>
        <p:spPr>
          <a:xfrm>
            <a:off x="1565675" y="2147475"/>
            <a:ext cx="5913600" cy="3476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300"/>
              <a:buNone/>
            </a:pPr>
            <a:r>
              <a:rPr b="1" lang="en-US" sz="12000">
                <a:solidFill>
                  <a:srgbClr val="1B75BB"/>
                </a:solidFill>
              </a:rPr>
              <a:t>FAMILY</a:t>
            </a:r>
            <a:endParaRPr b="1" sz="12000">
              <a:solidFill>
                <a:srgbClr val="1B75BB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ge41625df89_0_5"/>
          <p:cNvSpPr txBox="1"/>
          <p:nvPr>
            <p:ph idx="1" type="body"/>
          </p:nvPr>
        </p:nvSpPr>
        <p:spPr>
          <a:xfrm>
            <a:off x="1565675" y="2147475"/>
            <a:ext cx="5913600" cy="3476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300"/>
              <a:buNone/>
            </a:pPr>
            <a:r>
              <a:rPr b="1" lang="en-US" sz="12000">
                <a:solidFill>
                  <a:srgbClr val="1B75BB"/>
                </a:solidFill>
              </a:rPr>
              <a:t>MEDIA</a:t>
            </a:r>
            <a:endParaRPr b="1" sz="12000">
              <a:solidFill>
                <a:srgbClr val="1B75BB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ge41625df89_0_9"/>
          <p:cNvSpPr txBox="1"/>
          <p:nvPr>
            <p:ph idx="1" type="body"/>
          </p:nvPr>
        </p:nvSpPr>
        <p:spPr>
          <a:xfrm>
            <a:off x="57525" y="2147475"/>
            <a:ext cx="9144000" cy="3476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300"/>
              <a:buNone/>
            </a:pPr>
            <a:r>
              <a:rPr b="1" lang="en-US" sz="10000">
                <a:solidFill>
                  <a:srgbClr val="1B75BB"/>
                </a:solidFill>
              </a:rPr>
              <a:t>COMMUNITY</a:t>
            </a:r>
            <a:endParaRPr b="1" sz="10000">
              <a:solidFill>
                <a:srgbClr val="1B75BB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ge41625df89_0_13"/>
          <p:cNvSpPr txBox="1"/>
          <p:nvPr>
            <p:ph idx="1" type="body"/>
          </p:nvPr>
        </p:nvSpPr>
        <p:spPr>
          <a:xfrm>
            <a:off x="0" y="2147475"/>
            <a:ext cx="9144000" cy="3476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300"/>
              <a:buNone/>
            </a:pPr>
            <a:r>
              <a:rPr b="1" lang="en-US" sz="12000">
                <a:solidFill>
                  <a:srgbClr val="1B75BB"/>
                </a:solidFill>
              </a:rPr>
              <a:t>CULTURE</a:t>
            </a:r>
            <a:endParaRPr b="1" sz="12000">
              <a:solidFill>
                <a:srgbClr val="1B75BB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ge41625df89_0_17"/>
          <p:cNvSpPr txBox="1"/>
          <p:nvPr>
            <p:ph idx="1" type="body"/>
          </p:nvPr>
        </p:nvSpPr>
        <p:spPr>
          <a:xfrm>
            <a:off x="57525" y="2147475"/>
            <a:ext cx="9144000" cy="3476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300"/>
              <a:buNone/>
            </a:pPr>
            <a:r>
              <a:rPr b="1" lang="en-US" sz="7200">
                <a:solidFill>
                  <a:srgbClr val="1B75BB"/>
                </a:solidFill>
              </a:rPr>
              <a:t>INTERSECTING</a:t>
            </a:r>
            <a:endParaRPr b="1" sz="7200">
              <a:solidFill>
                <a:srgbClr val="1B75BB"/>
              </a:solidFill>
            </a:endParaRPr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300"/>
              <a:buNone/>
            </a:pPr>
            <a:r>
              <a:rPr b="1" lang="en-US" sz="7200">
                <a:solidFill>
                  <a:srgbClr val="1B75BB"/>
                </a:solidFill>
              </a:rPr>
              <a:t>IDENTITY</a:t>
            </a:r>
            <a:endParaRPr b="1" sz="7200">
              <a:solidFill>
                <a:srgbClr val="1B75BB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Advocates NEW_PPT_templat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2021-04-13T16:24:54Z</dcterms:created>
  <dc:creator>Cindy Lee Alves</dc:creator>
</cp:coreProperties>
</file>