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1" roundtripDataSignature="AMtx7miJYx/nsbVI8MDo1/Q5aTTQr4j3Fw=="/>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Microsoft Office User"/>
  <p:cmAuthor clrIdx="1" id="1" initials="" lastIdx="1" name="Elizabeth Schroede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customschemas.google.com/relationships/presentationmetadata" Target="metadata"/><Relationship Id="rId10"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1-04-06T00:24:02.870">
    <p:pos x="10" y="10"/>
    <p:text>Did you want any visuals developed to go along with any of these slides?</p:text>
    <p:extLst>
      <p:ext uri="{C676402C-5697-4E1C-873F-D02D1690AC5C}">
        <p15:threadingInfo timeZoneBias="0"/>
      </p:ext>
      <p:ext uri="http://customooxmlschemas.google.com/">
        <go:slidesCustomData xmlns:go="http://customooxmlschemas.google.com/" commentPostId="AAAAN1zigB8"/>
      </p:ext>
    </p:extLst>
  </p:cm>
  <p:cm authorId="1" idx="1" dt="2021-04-06T00:24:02.870">
    <p:pos x="10" y="10"/>
    <p:text>Sure -- I'm open to whatever you think. Nothing comes to mind, but if the folks in design have some thoughts, that's great. The only slide that has to stay as is is slide #2 because it's animated to reveal each response one at a time.</p:text>
    <p:extLst>
      <p:ext uri="{C676402C-5697-4E1C-873F-D02D1690AC5C}">
        <p15:threadingInfo timeZoneBias="0">
          <p15:parentCm authorId="0" idx="1"/>
        </p15:threadingInfo>
      </p:ext>
      <p:ext uri="http://customooxmlschemas.google.com/">
        <go:slidesCustomData xmlns:go="http://customooxmlschemas.google.com/" commentPostId="AAAAN1zigCA"/>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714753"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0" name="Google Shape;70;p1:notes"/>
          <p:cNvSpPr/>
          <p:nvPr>
            <p:ph idx="2" type="sldImg"/>
          </p:nvPr>
        </p:nvSpPr>
        <p:spPr>
          <a:xfrm>
            <a:off x="1714753"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5" name="Google Shape;75;p2:notes"/>
          <p:cNvSpPr/>
          <p:nvPr>
            <p:ph idx="2" type="sldImg"/>
          </p:nvPr>
        </p:nvSpPr>
        <p:spPr>
          <a:xfrm>
            <a:off x="1714753"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3:notes"/>
          <p:cNvSpPr/>
          <p:nvPr>
            <p:ph idx="2" type="sldImg"/>
          </p:nvPr>
        </p:nvSpPr>
        <p:spPr>
          <a:xfrm>
            <a:off x="1714753"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4:notes"/>
          <p:cNvSpPr/>
          <p:nvPr>
            <p:ph idx="2" type="sldImg"/>
          </p:nvPr>
        </p:nvSpPr>
        <p:spPr>
          <a:xfrm>
            <a:off x="1714753"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0" name="Google Shape;100;p5:notes"/>
          <p:cNvSpPr/>
          <p:nvPr>
            <p:ph idx="2" type="sldImg"/>
          </p:nvPr>
        </p:nvSpPr>
        <p:spPr>
          <a:xfrm>
            <a:off x="1714753"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ge92abff4f3_0_6"/>
          <p:cNvSpPr txBox="1"/>
          <p:nvPr>
            <p:ph type="ctrTitle"/>
          </p:nvPr>
        </p:nvSpPr>
        <p:spPr>
          <a:xfrm>
            <a:off x="685800" y="2130429"/>
            <a:ext cx="7772400" cy="1470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3" name="Google Shape;13;ge92abff4f3_0_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640"/>
              </a:spcBef>
              <a:spcAft>
                <a:spcPts val="0"/>
              </a:spcAft>
              <a:buClr>
                <a:schemeClr val="dk1"/>
              </a:buClr>
              <a:buSzPts val="3200"/>
              <a:buFont typeface="Arial"/>
              <a:buNone/>
              <a:defRPr/>
            </a:lvl1pPr>
            <a:lvl2pPr lvl="1" algn="ctr">
              <a:lnSpc>
                <a:spcPct val="100000"/>
              </a:lnSpc>
              <a:spcBef>
                <a:spcPts val="560"/>
              </a:spcBef>
              <a:spcAft>
                <a:spcPts val="0"/>
              </a:spcAft>
              <a:buClr>
                <a:schemeClr val="dk1"/>
              </a:buClr>
              <a:buSzPts val="2800"/>
              <a:buFont typeface="Arial"/>
              <a:buNone/>
              <a:defRPr/>
            </a:lvl2pPr>
            <a:lvl3pPr lvl="2" algn="ctr">
              <a:lnSpc>
                <a:spcPct val="100000"/>
              </a:lnSpc>
              <a:spcBef>
                <a:spcPts val="480"/>
              </a:spcBef>
              <a:spcAft>
                <a:spcPts val="0"/>
              </a:spcAft>
              <a:buClr>
                <a:schemeClr val="dk1"/>
              </a:buClr>
              <a:buSzPts val="2400"/>
              <a:buFont typeface="Arial"/>
              <a:buNone/>
              <a:defRPr/>
            </a:lvl3pPr>
            <a:lvl4pPr lvl="3" algn="ctr">
              <a:lnSpc>
                <a:spcPct val="100000"/>
              </a:lnSpc>
              <a:spcBef>
                <a:spcPts val="400"/>
              </a:spcBef>
              <a:spcAft>
                <a:spcPts val="0"/>
              </a:spcAft>
              <a:buClr>
                <a:schemeClr val="dk1"/>
              </a:buClr>
              <a:buSzPts val="2000"/>
              <a:buFont typeface="Arial"/>
              <a:buNone/>
              <a:defRPr/>
            </a:lvl4pPr>
            <a:lvl5pPr lvl="4" algn="ctr">
              <a:lnSpc>
                <a:spcPct val="100000"/>
              </a:lnSpc>
              <a:spcBef>
                <a:spcPts val="400"/>
              </a:spcBef>
              <a:spcAft>
                <a:spcPts val="0"/>
              </a:spcAft>
              <a:buClr>
                <a:schemeClr val="dk1"/>
              </a:buClr>
              <a:buSzPts val="2000"/>
              <a:buFont typeface="Arial"/>
              <a:buNone/>
              <a:defRPr/>
            </a:lvl5pPr>
            <a:lvl6pPr lvl="5" algn="ctr">
              <a:lnSpc>
                <a:spcPct val="100000"/>
              </a:lnSpc>
              <a:spcBef>
                <a:spcPts val="400"/>
              </a:spcBef>
              <a:spcAft>
                <a:spcPts val="0"/>
              </a:spcAft>
              <a:buClr>
                <a:schemeClr val="dk1"/>
              </a:buClr>
              <a:buSzPts val="2000"/>
              <a:buFont typeface="Arial"/>
              <a:buNone/>
              <a:defRPr/>
            </a:lvl6pPr>
            <a:lvl7pPr lvl="6" algn="ctr">
              <a:lnSpc>
                <a:spcPct val="100000"/>
              </a:lnSpc>
              <a:spcBef>
                <a:spcPts val="400"/>
              </a:spcBef>
              <a:spcAft>
                <a:spcPts val="0"/>
              </a:spcAft>
              <a:buClr>
                <a:schemeClr val="dk1"/>
              </a:buClr>
              <a:buSzPts val="2000"/>
              <a:buFont typeface="Arial"/>
              <a:buNone/>
              <a:defRPr/>
            </a:lvl7pPr>
            <a:lvl8pPr lvl="7" algn="ctr">
              <a:lnSpc>
                <a:spcPct val="100000"/>
              </a:lnSpc>
              <a:spcBef>
                <a:spcPts val="400"/>
              </a:spcBef>
              <a:spcAft>
                <a:spcPts val="0"/>
              </a:spcAft>
              <a:buClr>
                <a:schemeClr val="dk1"/>
              </a:buClr>
              <a:buSzPts val="2000"/>
              <a:buFont typeface="Arial"/>
              <a:buNone/>
              <a:defRPr/>
            </a:lvl8pPr>
            <a:lvl9pPr lvl="8" algn="ctr">
              <a:lnSpc>
                <a:spcPct val="100000"/>
              </a:lnSpc>
              <a:spcBef>
                <a:spcPts val="400"/>
              </a:spcBef>
              <a:spcAft>
                <a:spcPts val="0"/>
              </a:spcAft>
              <a:buClr>
                <a:schemeClr val="dk1"/>
              </a:buClr>
              <a:buSzPts val="2000"/>
              <a:buFont typeface="Arial"/>
              <a:buNone/>
              <a:defRPr/>
            </a:lvl9pPr>
          </a:lstStyle>
          <a:p/>
        </p:txBody>
      </p:sp>
      <p:sp>
        <p:nvSpPr>
          <p:cNvPr id="14" name="Google Shape;14;ge92abff4f3_0_6"/>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8" name="Shape 58"/>
        <p:cNvGrpSpPr/>
        <p:nvPr/>
      </p:nvGrpSpPr>
      <p:grpSpPr>
        <a:xfrm>
          <a:off x="0" y="0"/>
          <a:ext cx="0" cy="0"/>
          <a:chOff x="0" y="0"/>
          <a:chExt cx="0" cy="0"/>
        </a:xfrm>
      </p:grpSpPr>
      <p:sp>
        <p:nvSpPr>
          <p:cNvPr id="59" name="Google Shape;59;ge92abff4f3_0_54"/>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0" name="Google Shape;60;ge92abff4f3_0_54"/>
          <p:cNvSpPr txBox="1"/>
          <p:nvPr>
            <p:ph idx="1" type="body"/>
          </p:nvPr>
        </p:nvSpPr>
        <p:spPr>
          <a:xfrm rot="5400000">
            <a:off x="2514600" y="152400"/>
            <a:ext cx="4114800" cy="77724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ge92abff4f3_0_54"/>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 name="Google Shape;62;ge92abff4f3_0_54"/>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3" name="Shape 63"/>
        <p:cNvGrpSpPr/>
        <p:nvPr/>
      </p:nvGrpSpPr>
      <p:grpSpPr>
        <a:xfrm>
          <a:off x="0" y="0"/>
          <a:ext cx="0" cy="0"/>
          <a:chOff x="0" y="0"/>
          <a:chExt cx="0" cy="0"/>
        </a:xfrm>
      </p:grpSpPr>
      <p:sp>
        <p:nvSpPr>
          <p:cNvPr id="64" name="Google Shape;64;ge92abff4f3_0_59"/>
          <p:cNvSpPr txBox="1"/>
          <p:nvPr>
            <p:ph type="title"/>
          </p:nvPr>
        </p:nvSpPr>
        <p:spPr>
          <a:xfrm rot="5400000">
            <a:off x="4743450" y="2381250"/>
            <a:ext cx="5486400" cy="1943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5" name="Google Shape;65;ge92abff4f3_0_59"/>
          <p:cNvSpPr txBox="1"/>
          <p:nvPr>
            <p:ph idx="1" type="body"/>
          </p:nvPr>
        </p:nvSpPr>
        <p:spPr>
          <a:xfrm rot="5400000">
            <a:off x="781050" y="514350"/>
            <a:ext cx="5486400" cy="56769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6" name="Google Shape;66;ge92abff4f3_0_5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7" name="Google Shape;67;ge92abff4f3_0_5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ge92abff4f3_0_11"/>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7" name="Google Shape;17;ge92abff4f3_0_11"/>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8" name="Google Shape;18;ge92abff4f3_0_11"/>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9" name="Google Shape;19;ge92abff4f3_0_11"/>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0" name="Shape 20"/>
        <p:cNvGrpSpPr/>
        <p:nvPr/>
      </p:nvGrpSpPr>
      <p:grpSpPr>
        <a:xfrm>
          <a:off x="0" y="0"/>
          <a:ext cx="0" cy="0"/>
          <a:chOff x="0" y="0"/>
          <a:chExt cx="0" cy="0"/>
        </a:xfrm>
      </p:grpSpPr>
      <p:sp>
        <p:nvSpPr>
          <p:cNvPr id="21" name="Google Shape;21;ge92abff4f3_0_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2" name="Google Shape;22;ge92abff4f3_0_16"/>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23" name="Google Shape;23;ge92abff4f3_0_16"/>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24" name="Google Shape;24;ge92abff4f3_0_16"/>
          <p:cNvSpPr txBox="1"/>
          <p:nvPr>
            <p:ph idx="3" type="body"/>
          </p:nvPr>
        </p:nvSpPr>
        <p:spPr>
          <a:xfrm>
            <a:off x="4645027" y="1535113"/>
            <a:ext cx="4041900" cy="6399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25" name="Google Shape;25;ge92abff4f3_0_16"/>
          <p:cNvSpPr txBox="1"/>
          <p:nvPr>
            <p:ph idx="4" type="body"/>
          </p:nvPr>
        </p:nvSpPr>
        <p:spPr>
          <a:xfrm>
            <a:off x="4645027" y="2174875"/>
            <a:ext cx="4041900" cy="3951300"/>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26" name="Google Shape;26;ge92abff4f3_0_16"/>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7" name="Google Shape;27;ge92abff4f3_0_16"/>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ge92abff4f3_0_24"/>
          <p:cNvSpPr txBox="1"/>
          <p:nvPr>
            <p:ph type="title"/>
          </p:nvPr>
        </p:nvSpPr>
        <p:spPr>
          <a:xfrm>
            <a:off x="722313" y="4406904"/>
            <a:ext cx="7772400" cy="1362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0" name="Google Shape;30;ge92abff4f3_0_24"/>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chemeClr val="dk1"/>
              </a:buClr>
              <a:buSzPts val="2000"/>
              <a:buFont typeface="Arial"/>
              <a:buNone/>
              <a:defRPr sz="2000"/>
            </a:lvl1pPr>
            <a:lvl2pPr indent="-228600" lvl="1" marL="914400" algn="l">
              <a:lnSpc>
                <a:spcPct val="100000"/>
              </a:lnSpc>
              <a:spcBef>
                <a:spcPts val="360"/>
              </a:spcBef>
              <a:spcAft>
                <a:spcPts val="0"/>
              </a:spcAft>
              <a:buClr>
                <a:schemeClr val="dk1"/>
              </a:buClr>
              <a:buSzPts val="1800"/>
              <a:buFont typeface="Arial"/>
              <a:buNone/>
              <a:defRPr sz="1800"/>
            </a:lvl2pPr>
            <a:lvl3pPr indent="-228600" lvl="2" marL="1371600" algn="l">
              <a:lnSpc>
                <a:spcPct val="100000"/>
              </a:lnSpc>
              <a:spcBef>
                <a:spcPts val="320"/>
              </a:spcBef>
              <a:spcAft>
                <a:spcPts val="0"/>
              </a:spcAft>
              <a:buClr>
                <a:schemeClr val="dk1"/>
              </a:buClr>
              <a:buSzPts val="1600"/>
              <a:buFont typeface="Arial"/>
              <a:buNone/>
              <a:defRPr sz="1600"/>
            </a:lvl3pPr>
            <a:lvl4pPr indent="-228600" lvl="3" marL="1828800" algn="l">
              <a:lnSpc>
                <a:spcPct val="100000"/>
              </a:lnSpc>
              <a:spcBef>
                <a:spcPts val="280"/>
              </a:spcBef>
              <a:spcAft>
                <a:spcPts val="0"/>
              </a:spcAft>
              <a:buClr>
                <a:schemeClr val="dk1"/>
              </a:buClr>
              <a:buSzPts val="1400"/>
              <a:buFont typeface="Arial"/>
              <a:buNone/>
              <a:defRPr sz="1400"/>
            </a:lvl4pPr>
            <a:lvl5pPr indent="-228600" lvl="4" marL="2286000" algn="l">
              <a:lnSpc>
                <a:spcPct val="100000"/>
              </a:lnSpc>
              <a:spcBef>
                <a:spcPts val="280"/>
              </a:spcBef>
              <a:spcAft>
                <a:spcPts val="0"/>
              </a:spcAft>
              <a:buClr>
                <a:schemeClr val="dk1"/>
              </a:buClr>
              <a:buSzPts val="1400"/>
              <a:buFont typeface="Arial"/>
              <a:buNone/>
              <a:defRPr sz="1400"/>
            </a:lvl5pPr>
            <a:lvl6pPr indent="-228600" lvl="5" marL="2743200" algn="l">
              <a:lnSpc>
                <a:spcPct val="100000"/>
              </a:lnSpc>
              <a:spcBef>
                <a:spcPts val="280"/>
              </a:spcBef>
              <a:spcAft>
                <a:spcPts val="0"/>
              </a:spcAft>
              <a:buClr>
                <a:schemeClr val="dk1"/>
              </a:buClr>
              <a:buSzPts val="1400"/>
              <a:buFont typeface="Arial"/>
              <a:buNone/>
              <a:defRPr sz="1400"/>
            </a:lvl6pPr>
            <a:lvl7pPr indent="-228600" lvl="6" marL="3200400" algn="l">
              <a:lnSpc>
                <a:spcPct val="100000"/>
              </a:lnSpc>
              <a:spcBef>
                <a:spcPts val="280"/>
              </a:spcBef>
              <a:spcAft>
                <a:spcPts val="0"/>
              </a:spcAft>
              <a:buClr>
                <a:schemeClr val="dk1"/>
              </a:buClr>
              <a:buSzPts val="1400"/>
              <a:buFont typeface="Arial"/>
              <a:buNone/>
              <a:defRPr sz="1400"/>
            </a:lvl7pPr>
            <a:lvl8pPr indent="-228600" lvl="7" marL="3657600" algn="l">
              <a:lnSpc>
                <a:spcPct val="100000"/>
              </a:lnSpc>
              <a:spcBef>
                <a:spcPts val="280"/>
              </a:spcBef>
              <a:spcAft>
                <a:spcPts val="0"/>
              </a:spcAft>
              <a:buClr>
                <a:schemeClr val="dk1"/>
              </a:buClr>
              <a:buSzPts val="1400"/>
              <a:buFont typeface="Arial"/>
              <a:buNone/>
              <a:defRPr sz="1400"/>
            </a:lvl8pPr>
            <a:lvl9pPr indent="-228600" lvl="8" marL="4114800" algn="l">
              <a:lnSpc>
                <a:spcPct val="100000"/>
              </a:lnSpc>
              <a:spcBef>
                <a:spcPts val="280"/>
              </a:spcBef>
              <a:spcAft>
                <a:spcPts val="0"/>
              </a:spcAft>
              <a:buClr>
                <a:schemeClr val="dk1"/>
              </a:buClr>
              <a:buSzPts val="1400"/>
              <a:buFont typeface="Arial"/>
              <a:buNone/>
              <a:defRPr sz="1400"/>
            </a:lvl9pPr>
          </a:lstStyle>
          <a:p/>
        </p:txBody>
      </p:sp>
      <p:sp>
        <p:nvSpPr>
          <p:cNvPr id="31" name="Google Shape;31;ge92abff4f3_0_24"/>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2" name="Google Shape;32;ge92abff4f3_0_24"/>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ge92abff4f3_0_29"/>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5" name="Google Shape;35;ge92abff4f3_0_29"/>
          <p:cNvSpPr txBox="1"/>
          <p:nvPr>
            <p:ph idx="1" type="body"/>
          </p:nvPr>
        </p:nvSpPr>
        <p:spPr>
          <a:xfrm>
            <a:off x="685800" y="1981200"/>
            <a:ext cx="3810000" cy="4114800"/>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36" name="Google Shape;36;ge92abff4f3_0_29"/>
          <p:cNvSpPr txBox="1"/>
          <p:nvPr>
            <p:ph idx="2" type="body"/>
          </p:nvPr>
        </p:nvSpPr>
        <p:spPr>
          <a:xfrm>
            <a:off x="4648200" y="1981200"/>
            <a:ext cx="3810000" cy="4114800"/>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37" name="Google Shape;37;ge92abff4f3_0_2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8" name="Google Shape;38;ge92abff4f3_0_2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9" name="Shape 39"/>
        <p:cNvGrpSpPr/>
        <p:nvPr/>
      </p:nvGrpSpPr>
      <p:grpSpPr>
        <a:xfrm>
          <a:off x="0" y="0"/>
          <a:ext cx="0" cy="0"/>
          <a:chOff x="0" y="0"/>
          <a:chExt cx="0" cy="0"/>
        </a:xfrm>
      </p:grpSpPr>
      <p:sp>
        <p:nvSpPr>
          <p:cNvPr id="40" name="Google Shape;40;ge92abff4f3_0_35"/>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1" name="Google Shape;41;ge92abff4f3_0_35"/>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2" name="Google Shape;42;ge92abff4f3_0_35"/>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3" name="Shape 43"/>
        <p:cNvGrpSpPr/>
        <p:nvPr/>
      </p:nvGrpSpPr>
      <p:grpSpPr>
        <a:xfrm>
          <a:off x="0" y="0"/>
          <a:ext cx="0" cy="0"/>
          <a:chOff x="0" y="0"/>
          <a:chExt cx="0" cy="0"/>
        </a:xfrm>
      </p:grpSpPr>
      <p:sp>
        <p:nvSpPr>
          <p:cNvPr id="44" name="Google Shape;44;ge92abff4f3_0_3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5" name="Google Shape;45;ge92abff4f3_0_3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6" name="Shape 46"/>
        <p:cNvGrpSpPr/>
        <p:nvPr/>
      </p:nvGrpSpPr>
      <p:grpSpPr>
        <a:xfrm>
          <a:off x="0" y="0"/>
          <a:ext cx="0" cy="0"/>
          <a:chOff x="0" y="0"/>
          <a:chExt cx="0" cy="0"/>
        </a:xfrm>
      </p:grpSpPr>
      <p:sp>
        <p:nvSpPr>
          <p:cNvPr id="47" name="Google Shape;47;ge92abff4f3_0_42"/>
          <p:cNvSpPr txBox="1"/>
          <p:nvPr>
            <p:ph type="title"/>
          </p:nvPr>
        </p:nvSpPr>
        <p:spPr>
          <a:xfrm>
            <a:off x="457202" y="273050"/>
            <a:ext cx="3008400" cy="11619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8" name="Google Shape;48;ge92abff4f3_0_42"/>
          <p:cNvSpPr txBox="1"/>
          <p:nvPr>
            <p:ph idx="1" type="body"/>
          </p:nvPr>
        </p:nvSpPr>
        <p:spPr>
          <a:xfrm>
            <a:off x="3575050" y="273054"/>
            <a:ext cx="5111700" cy="5853000"/>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Font typeface="Arial"/>
              <a:buChar char="•"/>
              <a:defRPr sz="3200"/>
            </a:lvl1pPr>
            <a:lvl2pPr indent="-406400" lvl="1" marL="914400" algn="l">
              <a:lnSpc>
                <a:spcPct val="100000"/>
              </a:lnSpc>
              <a:spcBef>
                <a:spcPts val="560"/>
              </a:spcBef>
              <a:spcAft>
                <a:spcPts val="0"/>
              </a:spcAft>
              <a:buClr>
                <a:schemeClr val="dk1"/>
              </a:buClr>
              <a:buSzPts val="2800"/>
              <a:buFont typeface="Arial"/>
              <a:buChar char="–"/>
              <a:defRPr sz="2800"/>
            </a:lvl2pPr>
            <a:lvl3pPr indent="-381000" lvl="2" marL="1371600" algn="l">
              <a:lnSpc>
                <a:spcPct val="100000"/>
              </a:lnSpc>
              <a:spcBef>
                <a:spcPts val="480"/>
              </a:spcBef>
              <a:spcAft>
                <a:spcPts val="0"/>
              </a:spcAft>
              <a:buClr>
                <a:schemeClr val="dk1"/>
              </a:buClr>
              <a:buSzPts val="2400"/>
              <a:buFont typeface="Arial"/>
              <a:buChar char="•"/>
              <a:defRPr sz="2400"/>
            </a:lvl3pPr>
            <a:lvl4pPr indent="-355600" lvl="3" marL="1828800" algn="l">
              <a:lnSpc>
                <a:spcPct val="100000"/>
              </a:lnSpc>
              <a:spcBef>
                <a:spcPts val="400"/>
              </a:spcBef>
              <a:spcAft>
                <a:spcPts val="0"/>
              </a:spcAft>
              <a:buClr>
                <a:schemeClr val="dk1"/>
              </a:buClr>
              <a:buSzPts val="2000"/>
              <a:buFont typeface="Arial"/>
              <a:buChar char="–"/>
              <a:defRPr sz="2000"/>
            </a:lvl4pPr>
            <a:lvl5pPr indent="-355600" lvl="4" marL="2286000" algn="l">
              <a:lnSpc>
                <a:spcPct val="100000"/>
              </a:lnSpc>
              <a:spcBef>
                <a:spcPts val="400"/>
              </a:spcBef>
              <a:spcAft>
                <a:spcPts val="0"/>
              </a:spcAft>
              <a:buClr>
                <a:schemeClr val="dk1"/>
              </a:buClr>
              <a:buSzPts val="2000"/>
              <a:buFont typeface="Arial"/>
              <a:buChar char="»"/>
              <a:defRPr sz="2000"/>
            </a:lvl5pPr>
            <a:lvl6pPr indent="-355600" lvl="5" marL="2743200" algn="l">
              <a:lnSpc>
                <a:spcPct val="100000"/>
              </a:lnSpc>
              <a:spcBef>
                <a:spcPts val="400"/>
              </a:spcBef>
              <a:spcAft>
                <a:spcPts val="0"/>
              </a:spcAft>
              <a:buClr>
                <a:schemeClr val="dk1"/>
              </a:buClr>
              <a:buSzPts val="2000"/>
              <a:buFont typeface="Arial"/>
              <a:buChar char="»"/>
              <a:defRPr sz="2000"/>
            </a:lvl6pPr>
            <a:lvl7pPr indent="-355600" lvl="6" marL="3200400" algn="l">
              <a:lnSpc>
                <a:spcPct val="100000"/>
              </a:lnSpc>
              <a:spcBef>
                <a:spcPts val="400"/>
              </a:spcBef>
              <a:spcAft>
                <a:spcPts val="0"/>
              </a:spcAft>
              <a:buClr>
                <a:schemeClr val="dk1"/>
              </a:buClr>
              <a:buSzPts val="2000"/>
              <a:buFont typeface="Arial"/>
              <a:buChar char="»"/>
              <a:defRPr sz="2000"/>
            </a:lvl7pPr>
            <a:lvl8pPr indent="-355600" lvl="7" marL="3657600" algn="l">
              <a:lnSpc>
                <a:spcPct val="100000"/>
              </a:lnSpc>
              <a:spcBef>
                <a:spcPts val="400"/>
              </a:spcBef>
              <a:spcAft>
                <a:spcPts val="0"/>
              </a:spcAft>
              <a:buClr>
                <a:schemeClr val="dk1"/>
              </a:buClr>
              <a:buSzPts val="2000"/>
              <a:buFont typeface="Arial"/>
              <a:buChar char="»"/>
              <a:defRPr sz="2000"/>
            </a:lvl8pPr>
            <a:lvl9pPr indent="-355600" lvl="8" marL="4114800" algn="l">
              <a:lnSpc>
                <a:spcPct val="100000"/>
              </a:lnSpc>
              <a:spcBef>
                <a:spcPts val="400"/>
              </a:spcBef>
              <a:spcAft>
                <a:spcPts val="0"/>
              </a:spcAft>
              <a:buClr>
                <a:schemeClr val="dk1"/>
              </a:buClr>
              <a:buSzPts val="2000"/>
              <a:buFont typeface="Arial"/>
              <a:buChar char="»"/>
              <a:defRPr sz="2000"/>
            </a:lvl9pPr>
          </a:lstStyle>
          <a:p/>
        </p:txBody>
      </p:sp>
      <p:sp>
        <p:nvSpPr>
          <p:cNvPr id="49" name="Google Shape;49;ge92abff4f3_0_42"/>
          <p:cNvSpPr txBox="1"/>
          <p:nvPr>
            <p:ph idx="2" type="body"/>
          </p:nvPr>
        </p:nvSpPr>
        <p:spPr>
          <a:xfrm>
            <a:off x="457202" y="1435103"/>
            <a:ext cx="3008400" cy="46911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50" name="Google Shape;50;ge92abff4f3_0_42"/>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e92abff4f3_0_42"/>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2" name="Shape 52"/>
        <p:cNvGrpSpPr/>
        <p:nvPr/>
      </p:nvGrpSpPr>
      <p:grpSpPr>
        <a:xfrm>
          <a:off x="0" y="0"/>
          <a:ext cx="0" cy="0"/>
          <a:chOff x="0" y="0"/>
          <a:chExt cx="0" cy="0"/>
        </a:xfrm>
      </p:grpSpPr>
      <p:sp>
        <p:nvSpPr>
          <p:cNvPr id="53" name="Google Shape;53;ge92abff4f3_0_48"/>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4" name="Google Shape;54;ge92abff4f3_0_48"/>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55" name="Google Shape;55;ge92abff4f3_0_48"/>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56" name="Google Shape;56;ge92abff4f3_0_48"/>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7" name="Google Shape;57;ge92abff4f3_0_48"/>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jpg"/><Relationship Id="rId2" Type="http://schemas.openxmlformats.org/officeDocument/2006/relationships/image" Target="../media/image2.jp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ge92abff4f3_0_0"/>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1pPr>
            <a:lvl2pPr lvl="1"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2pPr>
            <a:lvl3pPr lvl="2"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3pPr>
            <a:lvl4pPr lvl="3"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4pPr>
            <a:lvl5pPr lvl="4"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5pPr>
            <a:lvl6pPr lvl="5"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6pPr>
            <a:lvl7pPr lvl="6"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7pPr>
            <a:lvl8pPr lvl="7"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8pPr>
            <a:lvl9pPr lvl="8"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9pPr>
          </a:lstStyle>
          <a:p/>
        </p:txBody>
      </p:sp>
      <p:sp>
        <p:nvSpPr>
          <p:cNvPr id="7" name="Google Shape;7;ge92abff4f3_0_0"/>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ge92abff4f3_0_0"/>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pic>
        <p:nvPicPr>
          <p:cNvPr descr="3Rs-tag72" id="9" name="Google Shape;9;ge92abff4f3_0_0"/>
          <p:cNvPicPr preferRelativeResize="0"/>
          <p:nvPr/>
        </p:nvPicPr>
        <p:blipFill rotWithShape="1">
          <a:blip r:embed="rId1">
            <a:alphaModFix/>
          </a:blip>
          <a:srcRect b="0" l="0" r="0" t="0"/>
          <a:stretch/>
        </p:blipFill>
        <p:spPr>
          <a:xfrm>
            <a:off x="0" y="6457950"/>
            <a:ext cx="1745691" cy="400050"/>
          </a:xfrm>
          <a:prstGeom prst="rect">
            <a:avLst/>
          </a:prstGeom>
          <a:noFill/>
          <a:ln>
            <a:noFill/>
          </a:ln>
        </p:spPr>
      </p:pic>
      <p:pic>
        <p:nvPicPr>
          <p:cNvPr descr="afy_logo-medium-WEB-2-18-10.jpg" id="10" name="Google Shape;10;ge92abff4f3_0_0"/>
          <p:cNvPicPr preferRelativeResize="0"/>
          <p:nvPr/>
        </p:nvPicPr>
        <p:blipFill rotWithShape="1">
          <a:blip r:embed="rId2">
            <a:alphaModFix/>
          </a:blip>
          <a:srcRect b="0" l="0" r="0" t="0"/>
          <a:stretch/>
        </p:blipFill>
        <p:spPr>
          <a:xfrm>
            <a:off x="7719175" y="6162369"/>
            <a:ext cx="1371600" cy="61331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
          <p:cNvSpPr txBox="1"/>
          <p:nvPr>
            <p:ph type="ctrTitle"/>
          </p:nvPr>
        </p:nvSpPr>
        <p:spPr>
          <a:xfrm>
            <a:off x="685800" y="2313029"/>
            <a:ext cx="7772400" cy="1470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rPr b="1" lang="en-US"/>
              <a:t>Human Development: </a:t>
            </a:r>
            <a:br>
              <a:rPr b="1" lang="en-US"/>
            </a:br>
            <a:r>
              <a:rPr b="1" lang="en-US"/>
              <a:t>What Happens When?</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2"/>
          <p:cNvPicPr preferRelativeResize="0"/>
          <p:nvPr/>
        </p:nvPicPr>
        <p:blipFill rotWithShape="1">
          <a:blip r:embed="rId3">
            <a:alphaModFix/>
          </a:blip>
          <a:srcRect b="0" l="0" r="0" t="0"/>
          <a:stretch/>
        </p:blipFill>
        <p:spPr>
          <a:xfrm>
            <a:off x="0" y="1675364"/>
            <a:ext cx="9144003" cy="1660922"/>
          </a:xfrm>
          <a:prstGeom prst="rect">
            <a:avLst/>
          </a:prstGeom>
          <a:noFill/>
          <a:ln>
            <a:noFill/>
          </a:ln>
        </p:spPr>
      </p:pic>
      <p:sp>
        <p:nvSpPr>
          <p:cNvPr id="78" name="Google Shape;78;p2"/>
          <p:cNvSpPr txBox="1"/>
          <p:nvPr>
            <p:ph type="title"/>
          </p:nvPr>
        </p:nvSpPr>
        <p:spPr>
          <a:xfrm>
            <a:off x="628650" y="72931"/>
            <a:ext cx="78867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Human Development  </a:t>
            </a:r>
            <a:endParaRPr>
              <a:solidFill>
                <a:schemeClr val="lt1"/>
              </a:solidFill>
              <a:highlight>
                <a:srgbClr val="1B75BB"/>
              </a:highlight>
            </a:endParaRPr>
          </a:p>
        </p:txBody>
      </p:sp>
      <p:sp>
        <p:nvSpPr>
          <p:cNvPr id="79" name="Google Shape;79;p2"/>
          <p:cNvSpPr txBox="1"/>
          <p:nvPr>
            <p:ph idx="1" type="body"/>
          </p:nvPr>
        </p:nvSpPr>
        <p:spPr>
          <a:xfrm>
            <a:off x="628650" y="1398619"/>
            <a:ext cx="7886700" cy="52713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276542"/>
              <a:buNone/>
            </a:pPr>
            <a:r>
              <a:rPr lang="en-US"/>
              <a:t>				</a:t>
            </a:r>
            <a:r>
              <a:rPr lang="en-US" sz="1800"/>
              <a:t>    </a:t>
            </a:r>
            <a:r>
              <a:rPr b="1" lang="en-US" sz="1800">
                <a:solidFill>
                  <a:srgbClr val="0070C0"/>
                </a:solidFill>
              </a:rPr>
              <a:t>First boyfriend/girlfriend/partner ----------&gt;</a:t>
            </a:r>
            <a:endParaRPr b="1" sz="1800">
              <a:solidFill>
                <a:srgbClr val="0070C0"/>
              </a:solidFill>
            </a:endParaRPr>
          </a:p>
          <a:p>
            <a:pPr indent="0" lvl="0" marL="0" rtl="0" algn="l">
              <a:lnSpc>
                <a:spcPct val="90000"/>
              </a:lnSpc>
              <a:spcBef>
                <a:spcPts val="1000"/>
              </a:spcBef>
              <a:spcAft>
                <a:spcPts val="0"/>
              </a:spcAft>
              <a:buClr>
                <a:schemeClr val="dk1"/>
              </a:buClr>
              <a:buSzPct val="100000"/>
              <a:buNone/>
            </a:pPr>
            <a:r>
              <a:rPr b="1" lang="en-US" sz="1800"/>
              <a:t>   			 	</a:t>
            </a:r>
            <a:r>
              <a:rPr b="1" lang="en-US" sz="1800">
                <a:solidFill>
                  <a:srgbClr val="FF0000"/>
                </a:solidFill>
              </a:rPr>
              <a:t>Acne ----------------------------------------------------------&gt;</a:t>
            </a:r>
            <a:endParaRPr b="1" sz="1800">
              <a:solidFill>
                <a:srgbClr val="FF0000"/>
              </a:solidFill>
            </a:endParaRPr>
          </a:p>
          <a:p>
            <a:pPr indent="0" lvl="0" marL="0" rtl="0" algn="l">
              <a:lnSpc>
                <a:spcPct val="90000"/>
              </a:lnSpc>
              <a:spcBef>
                <a:spcPts val="1000"/>
              </a:spcBef>
              <a:spcAft>
                <a:spcPts val="0"/>
              </a:spcAft>
              <a:buClr>
                <a:schemeClr val="dk1"/>
              </a:buClr>
              <a:buSzPct val="87500"/>
              <a:buNone/>
            </a:pPr>
            <a:r>
              <a:t/>
            </a:r>
            <a:endParaRPr/>
          </a:p>
          <a:p>
            <a:pPr indent="0" lvl="0" marL="0" rtl="0" algn="l">
              <a:lnSpc>
                <a:spcPct val="90000"/>
              </a:lnSpc>
              <a:spcBef>
                <a:spcPts val="1000"/>
              </a:spcBef>
              <a:spcAft>
                <a:spcPts val="0"/>
              </a:spcAft>
              <a:buClr>
                <a:schemeClr val="dk1"/>
              </a:buClr>
              <a:buSzPct val="87500"/>
              <a:buNone/>
            </a:pPr>
            <a:r>
              <a:t/>
            </a:r>
            <a:endParaRPr/>
          </a:p>
          <a:p>
            <a:pPr indent="0" lvl="0" marL="0" rtl="0" algn="l">
              <a:lnSpc>
                <a:spcPct val="90000"/>
              </a:lnSpc>
              <a:spcBef>
                <a:spcPts val="1000"/>
              </a:spcBef>
              <a:spcAft>
                <a:spcPts val="0"/>
              </a:spcAft>
              <a:buClr>
                <a:schemeClr val="dk1"/>
              </a:buClr>
              <a:buSzPct val="87500"/>
              <a:buNone/>
            </a:pPr>
            <a:r>
              <a:rPr lang="en-US"/>
              <a:t>			    </a:t>
            </a:r>
            <a:r>
              <a:rPr b="1" lang="en-US" sz="1800">
                <a:solidFill>
                  <a:srgbClr val="FFC000"/>
                </a:solidFill>
              </a:rPr>
              <a:t>Body hair grows ---------------------------------&gt;</a:t>
            </a:r>
            <a:endParaRPr/>
          </a:p>
          <a:p>
            <a:pPr indent="0" lvl="0" marL="0" rtl="0" algn="l">
              <a:lnSpc>
                <a:spcPct val="90000"/>
              </a:lnSpc>
              <a:spcBef>
                <a:spcPts val="1000"/>
              </a:spcBef>
              <a:spcAft>
                <a:spcPts val="0"/>
              </a:spcAft>
              <a:buClr>
                <a:schemeClr val="dk1"/>
              </a:buClr>
              <a:buSzPct val="100000"/>
              <a:buNone/>
            </a:pPr>
            <a:r>
              <a:rPr b="1" lang="en-US" sz="1800"/>
              <a:t>			      </a:t>
            </a:r>
            <a:r>
              <a:rPr b="1" lang="en-US" sz="1800">
                <a:solidFill>
                  <a:srgbClr val="00B050"/>
                </a:solidFill>
              </a:rPr>
              <a:t>Breasts grow ----------------------------------------&gt;</a:t>
            </a:r>
            <a:endParaRPr/>
          </a:p>
          <a:p>
            <a:pPr indent="0" lvl="0" marL="0" rtl="0" algn="l">
              <a:lnSpc>
                <a:spcPct val="90000"/>
              </a:lnSpc>
              <a:spcBef>
                <a:spcPts val="1000"/>
              </a:spcBef>
              <a:spcAft>
                <a:spcPts val="0"/>
              </a:spcAft>
              <a:buClr>
                <a:srgbClr val="7030A0"/>
              </a:buClr>
              <a:buSzPct val="100000"/>
              <a:buNone/>
            </a:pPr>
            <a:r>
              <a:rPr b="1" lang="en-US" sz="1800">
                <a:solidFill>
                  <a:srgbClr val="7030A0"/>
                </a:solidFill>
              </a:rPr>
              <a:t>Growth spurt ----------------------------------------------------------------------------------|</a:t>
            </a:r>
            <a:endParaRPr/>
          </a:p>
          <a:p>
            <a:pPr indent="0" lvl="0" marL="0" rtl="0" algn="l">
              <a:lnSpc>
                <a:spcPct val="90000"/>
              </a:lnSpc>
              <a:spcBef>
                <a:spcPts val="1000"/>
              </a:spcBef>
              <a:spcAft>
                <a:spcPts val="0"/>
              </a:spcAft>
              <a:buClr>
                <a:srgbClr val="7030A0"/>
              </a:buClr>
              <a:buSzPct val="100000"/>
              <a:buNone/>
            </a:pPr>
            <a:r>
              <a:rPr b="1" lang="en-US" sz="1800">
                <a:solidFill>
                  <a:srgbClr val="7030A0"/>
                </a:solidFill>
              </a:rPr>
              <a:t>			      </a:t>
            </a:r>
            <a:r>
              <a:rPr b="1" lang="en-US" sz="1800">
                <a:solidFill>
                  <a:srgbClr val="FF0000"/>
                </a:solidFill>
              </a:rPr>
              <a:t>Period begins --------------------------------------------------------------------------------&gt;</a:t>
            </a:r>
            <a:endParaRPr/>
          </a:p>
          <a:p>
            <a:pPr indent="0" lvl="0" marL="0" rtl="0" algn="l">
              <a:lnSpc>
                <a:spcPct val="90000"/>
              </a:lnSpc>
              <a:spcBef>
                <a:spcPts val="1000"/>
              </a:spcBef>
              <a:spcAft>
                <a:spcPts val="0"/>
              </a:spcAft>
              <a:buClr>
                <a:srgbClr val="FF0000"/>
              </a:buClr>
              <a:buSzPct val="100000"/>
              <a:buNone/>
            </a:pPr>
            <a:r>
              <a:rPr b="1" lang="en-US" sz="1800">
                <a:solidFill>
                  <a:srgbClr val="FF0000"/>
                </a:solidFill>
              </a:rPr>
              <a:t>				</a:t>
            </a:r>
            <a:r>
              <a:rPr b="1" lang="en-US" sz="1800">
                <a:solidFill>
                  <a:srgbClr val="FFC000"/>
                </a:solidFill>
              </a:rPr>
              <a:t>Mood swings ------------------------------------------|</a:t>
            </a:r>
            <a:endParaRPr/>
          </a:p>
          <a:p>
            <a:pPr indent="0" lvl="0" marL="0" rtl="0" algn="l">
              <a:lnSpc>
                <a:spcPct val="90000"/>
              </a:lnSpc>
              <a:spcBef>
                <a:spcPts val="1000"/>
              </a:spcBef>
              <a:spcAft>
                <a:spcPts val="0"/>
              </a:spcAft>
              <a:buClr>
                <a:srgbClr val="00B050"/>
              </a:buClr>
              <a:buSzPct val="100000"/>
              <a:buNone/>
            </a:pPr>
            <a:r>
              <a:rPr b="1" lang="en-US" sz="1800">
                <a:solidFill>
                  <a:srgbClr val="00B050"/>
                </a:solidFill>
              </a:rPr>
              <a:t>					Muscle Growth --------------------------------------------------------&gt;</a:t>
            </a:r>
            <a:endParaRPr/>
          </a:p>
          <a:p>
            <a:pPr indent="0" lvl="0" marL="0" rtl="0" algn="l">
              <a:lnSpc>
                <a:spcPct val="90000"/>
              </a:lnSpc>
              <a:spcBef>
                <a:spcPts val="1000"/>
              </a:spcBef>
              <a:spcAft>
                <a:spcPts val="0"/>
              </a:spcAft>
              <a:buClr>
                <a:srgbClr val="00B050"/>
              </a:buClr>
              <a:buSzPct val="100000"/>
              <a:buNone/>
            </a:pPr>
            <a:r>
              <a:rPr b="1" lang="en-US" sz="1800">
                <a:solidFill>
                  <a:srgbClr val="00B050"/>
                </a:solidFill>
              </a:rPr>
              <a:t>					</a:t>
            </a:r>
            <a:r>
              <a:rPr b="1" lang="en-US" sz="1800">
                <a:solidFill>
                  <a:srgbClr val="0070C0"/>
                </a:solidFill>
              </a:rPr>
              <a:t>Sperm production begins --------------------------------------------&gt;</a:t>
            </a:r>
            <a:endParaRPr/>
          </a:p>
          <a:p>
            <a:pPr indent="0" lvl="0" marL="0" rtl="0" algn="l">
              <a:lnSpc>
                <a:spcPct val="90000"/>
              </a:lnSpc>
              <a:spcBef>
                <a:spcPts val="1000"/>
              </a:spcBef>
              <a:spcAft>
                <a:spcPts val="0"/>
              </a:spcAft>
              <a:buClr>
                <a:srgbClr val="7030A0"/>
              </a:buClr>
              <a:buSzPct val="100000"/>
              <a:buNone/>
            </a:pPr>
            <a:r>
              <a:rPr b="1" lang="en-US" sz="1800">
                <a:solidFill>
                  <a:srgbClr val="7030A0"/>
                </a:solidFill>
              </a:rPr>
              <a:t>				Sweat smells --------------------------------------------------------------------------&gt;</a:t>
            </a:r>
            <a:endParaRPr/>
          </a:p>
          <a:p>
            <a:pPr indent="0" lvl="0" marL="0" rtl="0" algn="l">
              <a:lnSpc>
                <a:spcPct val="90000"/>
              </a:lnSpc>
              <a:spcBef>
                <a:spcPts val="1000"/>
              </a:spcBef>
              <a:spcAft>
                <a:spcPts val="0"/>
              </a:spcAft>
              <a:buClr>
                <a:srgbClr val="7030A0"/>
              </a:buClr>
              <a:buSzPct val="100000"/>
              <a:buNone/>
            </a:pPr>
            <a:r>
              <a:rPr b="1" lang="en-US" sz="1800">
                <a:solidFill>
                  <a:srgbClr val="7030A0"/>
                </a:solidFill>
              </a:rPr>
              <a:t>				</a:t>
            </a:r>
            <a:r>
              <a:rPr b="1" lang="en-US" sz="1800">
                <a:solidFill>
                  <a:srgbClr val="FF0000"/>
                </a:solidFill>
              </a:rPr>
              <a:t>Voice cracks/changes ---------------------|</a:t>
            </a:r>
            <a:endParaRPr/>
          </a:p>
          <a:p>
            <a:pPr indent="0" lvl="0" marL="0" rtl="0" algn="l">
              <a:lnSpc>
                <a:spcPct val="90000"/>
              </a:lnSpc>
              <a:spcBef>
                <a:spcPts val="1000"/>
              </a:spcBef>
              <a:spcAft>
                <a:spcPts val="0"/>
              </a:spcAft>
              <a:buClr>
                <a:srgbClr val="FFC000"/>
              </a:buClr>
              <a:buSzPct val="100000"/>
              <a:buNone/>
            </a:pPr>
            <a:r>
              <a:rPr b="1" lang="en-US" sz="1800">
                <a:solidFill>
                  <a:srgbClr val="FFC000"/>
                </a:solidFill>
              </a:rPr>
              <a:t>			    Wet dreams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0" st="0"/>
                                            </p:txEl>
                                          </p:spTgt>
                                        </p:tgtEl>
                                        <p:attrNameLst>
                                          <p:attrName>style.visibility</p:attrName>
                                        </p:attrNameLst>
                                      </p:cBhvr>
                                      <p:to>
                                        <p:strVal val="visible"/>
                                      </p:to>
                                    </p:set>
                                    <p:animEffect filter="fade" transition="in">
                                      <p:cBhvr>
                                        <p:cTn dur="500"/>
                                        <p:tgtEl>
                                          <p:spTgt spid="7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1" st="1"/>
                                            </p:txEl>
                                          </p:spTgt>
                                        </p:tgtEl>
                                        <p:attrNameLst>
                                          <p:attrName>style.visibility</p:attrName>
                                        </p:attrNameLst>
                                      </p:cBhvr>
                                      <p:to>
                                        <p:strVal val="visible"/>
                                      </p:to>
                                    </p:set>
                                    <p:animEffect filter="fade" transition="in">
                                      <p:cBhvr>
                                        <p:cTn dur="500"/>
                                        <p:tgtEl>
                                          <p:spTgt spid="7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2" st="2"/>
                                            </p:txEl>
                                          </p:spTgt>
                                        </p:tgtEl>
                                        <p:attrNameLst>
                                          <p:attrName>style.visibility</p:attrName>
                                        </p:attrNameLst>
                                      </p:cBhvr>
                                      <p:to>
                                        <p:strVal val="visible"/>
                                      </p:to>
                                    </p:set>
                                    <p:animEffect filter="fade" transition="in">
                                      <p:cBhvr>
                                        <p:cTn dur="500"/>
                                        <p:tgtEl>
                                          <p:spTgt spid="7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3" st="3"/>
                                            </p:txEl>
                                          </p:spTgt>
                                        </p:tgtEl>
                                        <p:attrNameLst>
                                          <p:attrName>style.visibility</p:attrName>
                                        </p:attrNameLst>
                                      </p:cBhvr>
                                      <p:to>
                                        <p:strVal val="visible"/>
                                      </p:to>
                                    </p:set>
                                    <p:animEffect filter="fade" transition="in">
                                      <p:cBhvr>
                                        <p:cTn dur="500"/>
                                        <p:tgtEl>
                                          <p:spTgt spid="7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4" st="4"/>
                                            </p:txEl>
                                          </p:spTgt>
                                        </p:tgtEl>
                                        <p:attrNameLst>
                                          <p:attrName>style.visibility</p:attrName>
                                        </p:attrNameLst>
                                      </p:cBhvr>
                                      <p:to>
                                        <p:strVal val="visible"/>
                                      </p:to>
                                    </p:set>
                                    <p:animEffect filter="fade" transition="in">
                                      <p:cBhvr>
                                        <p:cTn dur="500"/>
                                        <p:tgtEl>
                                          <p:spTgt spid="7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5" st="5"/>
                                            </p:txEl>
                                          </p:spTgt>
                                        </p:tgtEl>
                                        <p:attrNameLst>
                                          <p:attrName>style.visibility</p:attrName>
                                        </p:attrNameLst>
                                      </p:cBhvr>
                                      <p:to>
                                        <p:strVal val="visible"/>
                                      </p:to>
                                    </p:set>
                                    <p:animEffect filter="fade" transition="in">
                                      <p:cBhvr>
                                        <p:cTn dur="500"/>
                                        <p:tgtEl>
                                          <p:spTgt spid="7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6" st="6"/>
                                            </p:txEl>
                                          </p:spTgt>
                                        </p:tgtEl>
                                        <p:attrNameLst>
                                          <p:attrName>style.visibility</p:attrName>
                                        </p:attrNameLst>
                                      </p:cBhvr>
                                      <p:to>
                                        <p:strVal val="visible"/>
                                      </p:to>
                                    </p:set>
                                    <p:animEffect filter="fade" transition="in">
                                      <p:cBhvr>
                                        <p:cTn dur="500"/>
                                        <p:tgtEl>
                                          <p:spTgt spid="7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7" st="7"/>
                                            </p:txEl>
                                          </p:spTgt>
                                        </p:tgtEl>
                                        <p:attrNameLst>
                                          <p:attrName>style.visibility</p:attrName>
                                        </p:attrNameLst>
                                      </p:cBhvr>
                                      <p:to>
                                        <p:strVal val="visible"/>
                                      </p:to>
                                    </p:set>
                                    <p:animEffect filter="fade" transition="in">
                                      <p:cBhvr>
                                        <p:cTn dur="500"/>
                                        <p:tgtEl>
                                          <p:spTgt spid="7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8" st="8"/>
                                            </p:txEl>
                                          </p:spTgt>
                                        </p:tgtEl>
                                        <p:attrNameLst>
                                          <p:attrName>style.visibility</p:attrName>
                                        </p:attrNameLst>
                                      </p:cBhvr>
                                      <p:to>
                                        <p:strVal val="visible"/>
                                      </p:to>
                                    </p:set>
                                    <p:animEffect filter="fade" transition="in">
                                      <p:cBhvr>
                                        <p:cTn dur="500"/>
                                        <p:tgtEl>
                                          <p:spTgt spid="7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9" st="9"/>
                                            </p:txEl>
                                          </p:spTgt>
                                        </p:tgtEl>
                                        <p:attrNameLst>
                                          <p:attrName>style.visibility</p:attrName>
                                        </p:attrNameLst>
                                      </p:cBhvr>
                                      <p:to>
                                        <p:strVal val="visible"/>
                                      </p:to>
                                    </p:set>
                                    <p:animEffect filter="fade" transition="in">
                                      <p:cBhvr>
                                        <p:cTn dur="500"/>
                                        <p:tgtEl>
                                          <p:spTgt spid="79">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10" st="10"/>
                                            </p:txEl>
                                          </p:spTgt>
                                        </p:tgtEl>
                                        <p:attrNameLst>
                                          <p:attrName>style.visibility</p:attrName>
                                        </p:attrNameLst>
                                      </p:cBhvr>
                                      <p:to>
                                        <p:strVal val="visible"/>
                                      </p:to>
                                    </p:set>
                                    <p:animEffect filter="fade" transition="in">
                                      <p:cBhvr>
                                        <p:cTn dur="500"/>
                                        <p:tgtEl>
                                          <p:spTgt spid="79">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11" st="11"/>
                                            </p:txEl>
                                          </p:spTgt>
                                        </p:tgtEl>
                                        <p:attrNameLst>
                                          <p:attrName>style.visibility</p:attrName>
                                        </p:attrNameLst>
                                      </p:cBhvr>
                                      <p:to>
                                        <p:strVal val="visible"/>
                                      </p:to>
                                    </p:set>
                                    <p:animEffect filter="fade" transition="in">
                                      <p:cBhvr>
                                        <p:cTn dur="500"/>
                                        <p:tgtEl>
                                          <p:spTgt spid="79">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12" st="12"/>
                                            </p:txEl>
                                          </p:spTgt>
                                        </p:tgtEl>
                                        <p:attrNameLst>
                                          <p:attrName>style.visibility</p:attrName>
                                        </p:attrNameLst>
                                      </p:cBhvr>
                                      <p:to>
                                        <p:strVal val="visible"/>
                                      </p:to>
                                    </p:set>
                                    <p:animEffect filter="fade" transition="in">
                                      <p:cBhvr>
                                        <p:cTn dur="500"/>
                                        <p:tgtEl>
                                          <p:spTgt spid="79">
                                            <p:txEl>
                                              <p:pRg end="12" st="1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xEl>
                                              <p:pRg end="13" st="13"/>
                                            </p:txEl>
                                          </p:spTgt>
                                        </p:tgtEl>
                                        <p:attrNameLst>
                                          <p:attrName>style.visibility</p:attrName>
                                        </p:attrNameLst>
                                      </p:cBhvr>
                                      <p:to>
                                        <p:strVal val="visible"/>
                                      </p:to>
                                    </p:set>
                                    <p:animEffect filter="fade" transition="in">
                                      <p:cBhvr>
                                        <p:cTn dur="500"/>
                                        <p:tgtEl>
                                          <p:spTgt spid="79">
                                            <p:txEl>
                                              <p:pRg end="13" st="1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It’s All About the Hormones!</a:t>
            </a:r>
            <a:endParaRPr>
              <a:solidFill>
                <a:schemeClr val="lt1"/>
              </a:solidFill>
              <a:highlight>
                <a:srgbClr val="1B75BB"/>
              </a:highlight>
            </a:endParaRPr>
          </a:p>
        </p:txBody>
      </p:sp>
      <p:sp>
        <p:nvSpPr>
          <p:cNvPr id="85" name="Google Shape;85;p3"/>
          <p:cNvSpPr txBox="1"/>
          <p:nvPr>
            <p:ph idx="1" type="body"/>
          </p:nvPr>
        </p:nvSpPr>
        <p:spPr>
          <a:xfrm>
            <a:off x="3039425" y="2363975"/>
            <a:ext cx="4467900" cy="26670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lt1"/>
              </a:buClr>
              <a:buSzPts val="2800"/>
              <a:buChar char="•"/>
            </a:pPr>
            <a:r>
              <a:rPr b="1" lang="en-US">
                <a:solidFill>
                  <a:schemeClr val="lt1"/>
                </a:solidFill>
                <a:highlight>
                  <a:srgbClr val="EE3781"/>
                </a:highlight>
              </a:rPr>
              <a:t>Estrogen</a:t>
            </a:r>
            <a:endParaRPr b="1"/>
          </a:p>
          <a:p>
            <a:pPr indent="-228600" lvl="1" marL="685800" rtl="0" algn="l">
              <a:lnSpc>
                <a:spcPct val="90000"/>
              </a:lnSpc>
              <a:spcBef>
                <a:spcPts val="500"/>
              </a:spcBef>
              <a:spcAft>
                <a:spcPts val="0"/>
              </a:spcAft>
              <a:buClr>
                <a:schemeClr val="dk1"/>
              </a:buClr>
              <a:buSzPts val="2400"/>
              <a:buChar char="–"/>
            </a:pPr>
            <a:r>
              <a:rPr lang="en-US"/>
              <a:t>Made in the ovaries</a:t>
            </a:r>
            <a:endParaRPr/>
          </a:p>
          <a:p>
            <a:pPr indent="0" lvl="1" marL="457200" rtl="0" algn="l">
              <a:lnSpc>
                <a:spcPct val="90000"/>
              </a:lnSpc>
              <a:spcBef>
                <a:spcPts val="500"/>
              </a:spcBef>
              <a:spcAft>
                <a:spcPts val="0"/>
              </a:spcAft>
              <a:buClr>
                <a:schemeClr val="dk1"/>
              </a:buClr>
              <a:buSzPts val="2400"/>
              <a:buNone/>
            </a:pPr>
            <a:r>
              <a:t/>
            </a:r>
            <a:endParaRPr b="1"/>
          </a:p>
          <a:p>
            <a:pPr indent="0" lvl="0" marL="0" rtl="0" algn="l">
              <a:lnSpc>
                <a:spcPct val="90000"/>
              </a:lnSpc>
              <a:spcBef>
                <a:spcPts val="1000"/>
              </a:spcBef>
              <a:spcAft>
                <a:spcPts val="0"/>
              </a:spcAft>
              <a:buSzPts val="1800"/>
              <a:buNone/>
            </a:pPr>
            <a:r>
              <a:t/>
            </a:r>
            <a:endParaRPr/>
          </a:p>
          <a:p>
            <a:pPr indent="0" lvl="1" marL="457200" rtl="0" algn="l">
              <a:lnSpc>
                <a:spcPct val="90000"/>
              </a:lnSpc>
              <a:spcBef>
                <a:spcPts val="500"/>
              </a:spcBef>
              <a:spcAft>
                <a:spcPts val="0"/>
              </a:spcAft>
              <a:buClr>
                <a:schemeClr val="dk1"/>
              </a:buClr>
              <a:buSzPts val="2400"/>
              <a:buNone/>
            </a:pPr>
            <a:r>
              <a:t/>
            </a:r>
            <a:endParaRPr b="1"/>
          </a:p>
        </p:txBody>
      </p:sp>
      <p:sp>
        <p:nvSpPr>
          <p:cNvPr id="86" name="Google Shape;86;p3"/>
          <p:cNvSpPr txBox="1"/>
          <p:nvPr>
            <p:ph idx="1" type="body"/>
          </p:nvPr>
        </p:nvSpPr>
        <p:spPr>
          <a:xfrm>
            <a:off x="3702950" y="4259300"/>
            <a:ext cx="4467900" cy="2667000"/>
          </a:xfrm>
          <a:prstGeom prst="rect">
            <a:avLst/>
          </a:prstGeom>
          <a:noFill/>
          <a:ln>
            <a:noFill/>
          </a:ln>
        </p:spPr>
        <p:txBody>
          <a:bodyPr anchorCtr="0" anchor="t" bIns="45700" lIns="91425" spcFirstLastPara="1" rIns="91425" wrap="square" tIns="45700">
            <a:normAutofit/>
          </a:bodyPr>
          <a:lstStyle/>
          <a:p>
            <a:pPr indent="0" lvl="1" marL="457200" rtl="0" algn="l">
              <a:lnSpc>
                <a:spcPct val="90000"/>
              </a:lnSpc>
              <a:spcBef>
                <a:spcPts val="500"/>
              </a:spcBef>
              <a:spcAft>
                <a:spcPts val="0"/>
              </a:spcAft>
              <a:buClr>
                <a:schemeClr val="dk1"/>
              </a:buClr>
              <a:buSzPts val="2400"/>
              <a:buNone/>
            </a:pPr>
            <a:r>
              <a:t/>
            </a:r>
            <a:endParaRPr b="1"/>
          </a:p>
          <a:p>
            <a:pPr indent="-228600" lvl="0" marL="228600" rtl="0" algn="l">
              <a:lnSpc>
                <a:spcPct val="90000"/>
              </a:lnSpc>
              <a:spcBef>
                <a:spcPts val="1000"/>
              </a:spcBef>
              <a:spcAft>
                <a:spcPts val="0"/>
              </a:spcAft>
              <a:buClr>
                <a:schemeClr val="accent3"/>
              </a:buClr>
              <a:buSzPts val="2800"/>
              <a:buChar char="•"/>
            </a:pPr>
            <a:r>
              <a:rPr b="1" lang="en-US">
                <a:solidFill>
                  <a:schemeClr val="accent3"/>
                </a:solidFill>
                <a:highlight>
                  <a:srgbClr val="FFC000"/>
                </a:highlight>
              </a:rPr>
              <a:t>Testosterone</a:t>
            </a:r>
            <a:endParaRPr b="1"/>
          </a:p>
          <a:p>
            <a:pPr indent="-228600" lvl="1" marL="685800" rtl="0" algn="l">
              <a:lnSpc>
                <a:spcPct val="90000"/>
              </a:lnSpc>
              <a:spcBef>
                <a:spcPts val="500"/>
              </a:spcBef>
              <a:spcAft>
                <a:spcPts val="0"/>
              </a:spcAft>
              <a:buClr>
                <a:schemeClr val="dk1"/>
              </a:buClr>
              <a:buSzPts val="2400"/>
              <a:buChar char="–"/>
            </a:pPr>
            <a:r>
              <a:rPr lang="en-US"/>
              <a:t>Made in the testicles</a:t>
            </a:r>
            <a:endParaRPr/>
          </a:p>
          <a:p>
            <a:pPr indent="0" lvl="1" marL="457200" rtl="0" algn="l">
              <a:lnSpc>
                <a:spcPct val="90000"/>
              </a:lnSpc>
              <a:spcBef>
                <a:spcPts val="500"/>
              </a:spcBef>
              <a:spcAft>
                <a:spcPts val="0"/>
              </a:spcAft>
              <a:buClr>
                <a:schemeClr val="dk1"/>
              </a:buClr>
              <a:buSzPts val="2400"/>
              <a:buNone/>
            </a:pPr>
            <a:r>
              <a:t/>
            </a:r>
            <a:endParaRPr b="1"/>
          </a:p>
        </p:txBody>
      </p:sp>
      <p:sp>
        <p:nvSpPr>
          <p:cNvPr id="87" name="Google Shape;87;p3"/>
          <p:cNvSpPr/>
          <p:nvPr/>
        </p:nvSpPr>
        <p:spPr>
          <a:xfrm rot="10402128">
            <a:off x="915557" y="2132285"/>
            <a:ext cx="2119882" cy="1665971"/>
          </a:xfrm>
          <a:prstGeom prst="triangle">
            <a:avLst>
              <a:gd fmla="val 50000" name="adj"/>
            </a:avLst>
          </a:prstGeom>
          <a:solidFill>
            <a:srgbClr val="EE378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
          <p:cNvSpPr/>
          <p:nvPr/>
        </p:nvSpPr>
        <p:spPr>
          <a:xfrm>
            <a:off x="1765225" y="4177925"/>
            <a:ext cx="1826100" cy="1826100"/>
          </a:xfrm>
          <a:prstGeom prst="ellipse">
            <a:avLst/>
          </a:prstGeom>
          <a:solidFill>
            <a:srgbClr val="FFC0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
          <p:cNvSpPr/>
          <p:nvPr/>
        </p:nvSpPr>
        <p:spPr>
          <a:xfrm rot="10402128">
            <a:off x="1017232" y="2061247"/>
            <a:ext cx="2119882" cy="1665971"/>
          </a:xfrm>
          <a:prstGeom prst="triangle">
            <a:avLst>
              <a:gd fmla="val 50000" name="adj"/>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
          <p:cNvSpPr/>
          <p:nvPr/>
        </p:nvSpPr>
        <p:spPr>
          <a:xfrm>
            <a:off x="1653875" y="4259300"/>
            <a:ext cx="1826100" cy="1826100"/>
          </a:xfrm>
          <a:prstGeom prst="ellipse">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4"/>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rgbClr val="FFFFFF"/>
                </a:solidFill>
                <a:highlight>
                  <a:srgbClr val="1B75BB"/>
                </a:highlight>
              </a:rPr>
              <a:t>What If…?</a:t>
            </a:r>
            <a:endParaRPr>
              <a:solidFill>
                <a:srgbClr val="FFFFFF"/>
              </a:solidFill>
              <a:highlight>
                <a:srgbClr val="1B75BB"/>
              </a:highlight>
            </a:endParaRPr>
          </a:p>
        </p:txBody>
      </p:sp>
      <p:sp>
        <p:nvSpPr>
          <p:cNvPr id="96" name="Google Shape;96;p4"/>
          <p:cNvSpPr txBox="1"/>
          <p:nvPr>
            <p:ph idx="1" type="body"/>
          </p:nvPr>
        </p:nvSpPr>
        <p:spPr>
          <a:xfrm>
            <a:off x="685800" y="1981200"/>
            <a:ext cx="4315800" cy="4114800"/>
          </a:xfrm>
          <a:prstGeom prst="rect">
            <a:avLst/>
          </a:prstGeom>
          <a:noFill/>
          <a:ln>
            <a:noFill/>
          </a:ln>
        </p:spPr>
        <p:txBody>
          <a:bodyPr anchorCtr="0" anchor="t" bIns="45700" lIns="91425" spcFirstLastPara="1" rIns="91425" wrap="square" tIns="45700">
            <a:normAutofit/>
          </a:bodyPr>
          <a:lstStyle/>
          <a:p>
            <a:pPr indent="-190500" lvl="0" marL="228600" rtl="0" algn="l">
              <a:lnSpc>
                <a:spcPct val="90000"/>
              </a:lnSpc>
              <a:spcBef>
                <a:spcPts val="1000"/>
              </a:spcBef>
              <a:spcAft>
                <a:spcPts val="0"/>
              </a:spcAft>
              <a:buSzPts val="2200"/>
              <a:buChar char="•"/>
            </a:pPr>
            <a:r>
              <a:rPr lang="en-US" sz="2600"/>
              <a:t>Assigned female at birth </a:t>
            </a:r>
            <a:br>
              <a:rPr lang="en-US" sz="2600"/>
            </a:br>
            <a:r>
              <a:rPr lang="en-US" sz="2600"/>
              <a:t>+ know inside you’re a girl = </a:t>
            </a:r>
            <a:r>
              <a:rPr b="1" lang="en-US" sz="2600">
                <a:solidFill>
                  <a:schemeClr val="accent3"/>
                </a:solidFill>
                <a:highlight>
                  <a:srgbClr val="EE3781"/>
                </a:highlight>
              </a:rPr>
              <a:t> Cisgender</a:t>
            </a:r>
            <a:endParaRPr b="1" sz="2600">
              <a:solidFill>
                <a:schemeClr val="accent3"/>
              </a:solidFill>
              <a:highlight>
                <a:srgbClr val="EE3781"/>
              </a:highlight>
            </a:endParaRPr>
          </a:p>
          <a:p>
            <a:pPr indent="-190500" lvl="0" marL="228600" rtl="0" algn="l">
              <a:lnSpc>
                <a:spcPct val="90000"/>
              </a:lnSpc>
              <a:spcBef>
                <a:spcPts val="1000"/>
              </a:spcBef>
              <a:spcAft>
                <a:spcPts val="0"/>
              </a:spcAft>
              <a:buSzPts val="2200"/>
              <a:buChar char="•"/>
            </a:pPr>
            <a:r>
              <a:rPr lang="en-US" sz="2600"/>
              <a:t>Assigned male at birth </a:t>
            </a:r>
            <a:br>
              <a:rPr lang="en-US" sz="2600"/>
            </a:br>
            <a:r>
              <a:rPr lang="en-US" sz="2600"/>
              <a:t>+ know inside you’re a boy = </a:t>
            </a:r>
            <a:r>
              <a:rPr b="1" lang="en-US" sz="2600">
                <a:solidFill>
                  <a:schemeClr val="lt1"/>
                </a:solidFill>
                <a:highlight>
                  <a:srgbClr val="FFC000"/>
                </a:highlight>
              </a:rPr>
              <a:t> Cisgender</a:t>
            </a:r>
            <a:endParaRPr b="1" sz="2600">
              <a:solidFill>
                <a:schemeClr val="lt1"/>
              </a:solidFill>
              <a:highlight>
                <a:srgbClr val="FFC000"/>
              </a:highlight>
            </a:endParaRPr>
          </a:p>
          <a:p>
            <a:pPr indent="-190500" lvl="0" marL="228600" rtl="0" algn="l">
              <a:lnSpc>
                <a:spcPct val="90000"/>
              </a:lnSpc>
              <a:spcBef>
                <a:spcPts val="1000"/>
              </a:spcBef>
              <a:spcAft>
                <a:spcPts val="1000"/>
              </a:spcAft>
              <a:buSzPts val="2200"/>
              <a:buChar char="•"/>
            </a:pPr>
            <a:r>
              <a:rPr lang="en-US" sz="2600"/>
              <a:t>Assigned male or female + know inside you’re not </a:t>
            </a:r>
            <a:br>
              <a:rPr lang="en-US" sz="2600"/>
            </a:br>
            <a:r>
              <a:rPr lang="en-US" sz="2600"/>
              <a:t>= </a:t>
            </a:r>
            <a:r>
              <a:rPr b="1" lang="en-US" sz="2600">
                <a:solidFill>
                  <a:schemeClr val="lt1"/>
                </a:solidFill>
                <a:highlight>
                  <a:srgbClr val="7030A0"/>
                </a:highlight>
              </a:rPr>
              <a:t> Transgender </a:t>
            </a:r>
            <a:endParaRPr b="1" sz="2600">
              <a:solidFill>
                <a:schemeClr val="lt1"/>
              </a:solidFill>
              <a:highlight>
                <a:srgbClr val="7030A0"/>
              </a:highlight>
            </a:endParaRPr>
          </a:p>
        </p:txBody>
      </p:sp>
      <p:pic>
        <p:nvPicPr>
          <p:cNvPr id="97" name="Google Shape;97;p4"/>
          <p:cNvPicPr preferRelativeResize="0"/>
          <p:nvPr/>
        </p:nvPicPr>
        <p:blipFill rotWithShape="1">
          <a:blip r:embed="rId3">
            <a:alphaModFix/>
          </a:blip>
          <a:srcRect b="0" l="0" r="0" t="0"/>
          <a:stretch/>
        </p:blipFill>
        <p:spPr>
          <a:xfrm flipH="1">
            <a:off x="5561920" y="1917425"/>
            <a:ext cx="2957150" cy="39159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5"/>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chemeClr val="accent3"/>
                </a:solidFill>
                <a:highlight>
                  <a:srgbClr val="1B75BB"/>
                </a:highlight>
              </a:rPr>
              <a:t>Puberty Blockers</a:t>
            </a:r>
            <a:endParaRPr>
              <a:solidFill>
                <a:schemeClr val="accent3"/>
              </a:solidFill>
              <a:highlight>
                <a:srgbClr val="1B75BB"/>
              </a:highlight>
            </a:endParaRPr>
          </a:p>
        </p:txBody>
      </p:sp>
      <p:sp>
        <p:nvSpPr>
          <p:cNvPr id="103" name="Google Shape;103;p5"/>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rmAutofit/>
          </a:bodyPr>
          <a:lstStyle/>
          <a:p>
            <a:pPr indent="-172497" lvl="0" marL="228600" rtl="0" algn="l">
              <a:lnSpc>
                <a:spcPct val="130000"/>
              </a:lnSpc>
              <a:spcBef>
                <a:spcPts val="0"/>
              </a:spcBef>
              <a:spcAft>
                <a:spcPts val="0"/>
              </a:spcAft>
              <a:buClr>
                <a:schemeClr val="dk1"/>
              </a:buClr>
              <a:buSzPts val="1917"/>
              <a:buChar char="•"/>
            </a:pPr>
            <a:r>
              <a:rPr lang="en-US" sz="2231"/>
              <a:t>Stop estrogen and testosterone</a:t>
            </a:r>
            <a:endParaRPr sz="2231"/>
          </a:p>
          <a:p>
            <a:pPr indent="-172497" lvl="0" marL="228600" rtl="0" algn="l">
              <a:lnSpc>
                <a:spcPct val="130000"/>
              </a:lnSpc>
              <a:spcBef>
                <a:spcPts val="1000"/>
              </a:spcBef>
              <a:spcAft>
                <a:spcPts val="0"/>
              </a:spcAft>
              <a:buClr>
                <a:schemeClr val="dk1"/>
              </a:buClr>
              <a:buSzPts val="1917"/>
              <a:buChar char="•"/>
            </a:pPr>
            <a:r>
              <a:rPr lang="en-US" sz="2231"/>
              <a:t>Stop body changes of puberty – but can’t undo changes that have already happened</a:t>
            </a:r>
            <a:endParaRPr sz="2231"/>
          </a:p>
          <a:p>
            <a:pPr indent="-172497" lvl="0" marL="228600" rtl="0" algn="l">
              <a:lnSpc>
                <a:spcPct val="130000"/>
              </a:lnSpc>
              <a:spcBef>
                <a:spcPts val="1000"/>
              </a:spcBef>
              <a:spcAft>
                <a:spcPts val="0"/>
              </a:spcAft>
              <a:buClr>
                <a:schemeClr val="dk1"/>
              </a:buClr>
              <a:buSzPts val="1917"/>
              <a:buChar char="•"/>
            </a:pPr>
            <a:r>
              <a:rPr lang="en-US" sz="2231"/>
              <a:t>Start taking hormones of the sex that matches their gender identity</a:t>
            </a:r>
            <a:endParaRPr sz="2231"/>
          </a:p>
          <a:p>
            <a:pPr indent="-172497" lvl="0" marL="228600" rtl="0" algn="l">
              <a:lnSpc>
                <a:spcPct val="130000"/>
              </a:lnSpc>
              <a:spcBef>
                <a:spcPts val="1000"/>
              </a:spcBef>
              <a:spcAft>
                <a:spcPts val="0"/>
              </a:spcAft>
              <a:buClr>
                <a:schemeClr val="dk1"/>
              </a:buClr>
              <a:buSzPts val="1917"/>
              <a:buChar char="•"/>
            </a:pPr>
            <a:r>
              <a:rPr lang="en-US" sz="2231"/>
              <a:t>Young person needs to talk with parent/caregiver/guardian and medical professional before starting</a:t>
            </a:r>
            <a:endParaRPr sz="223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2021-04-04T23:48:18Z</dcterms:created>
  <dc:creator>Elizabeth Schroeder</dc:creator>
</cp:coreProperties>
</file>