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2" roundtripDataSignature="AMtx7miG16CTqT4Iin5+HgZyW6rx3Tb2S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2" Type="http://customschemas.google.com/relationships/presentationmetadata" Target="meta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What is the issue that you and your group want to focus on. Is there a specific area where you feel a new policy or a change would benefit others and specifically those who may always be forgotten. For example, if there are a lack of wheelchair ramps at your local community center that would be an issue that doesn’t consider those who are not able to access the space without a ramp. </a:t>
            </a:r>
            <a:endParaRPr/>
          </a:p>
        </p:txBody>
      </p:sp>
      <p:sp>
        <p:nvSpPr>
          <p:cNvPr id="88" name="Google Shape;88;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Once you have identified the problem now you and your group will need to learn as much as you can on the issue. How prevalent is it? Has anyone in the past tried to address the problem and not been successful? How many people are impacted by this problem and what are their experiences and stories? How could fixing this problem improve the lives of others? What would it cost to fix this problem?</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goal is to become an expert in this issue so that you are prepared to communicate the issue and identify solutions in order to effectively advocate for change.</a:t>
            </a:r>
            <a:endParaRPr/>
          </a:p>
        </p:txBody>
      </p:sp>
      <p:sp>
        <p:nvSpPr>
          <p:cNvPr id="95" name="Google Shape;95;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 name="Google Shape;10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This is the point where you have done all your research and have identified a strong position on the issue. It is important to make sure that your solution to the problem allows for other people to get involved and work towards the solution. The more involvement you have from your audience the better so make sure to include space for others to be authentically engaged.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02" name="Google Shape;102;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Problem: Explain the problem so that other’s understand the urgency and impact the issue makes on their lives and the lives of people they care about.</a:t>
            </a:r>
            <a:endParaRPr/>
          </a:p>
          <a:p>
            <a:pPr indent="0" lvl="0" marL="0" rtl="0" algn="l">
              <a:spcBef>
                <a:spcPts val="0"/>
              </a:spcBef>
              <a:spcAft>
                <a:spcPts val="0"/>
              </a:spcAft>
              <a:buNone/>
            </a:pPr>
            <a:r>
              <a:rPr lang="en-US"/>
              <a:t>Solution: Clearly communicate the solution to the problem and how it could make a positive change in the lives of others.</a:t>
            </a:r>
            <a:endParaRPr/>
          </a:p>
          <a:p>
            <a:pPr indent="0" lvl="0" marL="0" rtl="0" algn="l">
              <a:spcBef>
                <a:spcPts val="0"/>
              </a:spcBef>
              <a:spcAft>
                <a:spcPts val="0"/>
              </a:spcAft>
              <a:buNone/>
            </a:pPr>
            <a:r>
              <a:rPr lang="en-US"/>
              <a:t>Action: Involve your audience and give them a task so that they can jump in and help make the solution happen.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09" name="Google Shape;10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This step is important in that allows you and your group and team time to think on what went well, what would you do differently, how could you amplify the change or positive impact for other people. This stage could even lead to adjustments to your solution and revisiting the cycle to increase the impact of change. </a:t>
            </a:r>
            <a:endParaRPr/>
          </a:p>
        </p:txBody>
      </p:sp>
      <p:sp>
        <p:nvSpPr>
          <p:cNvPr id="119" name="Google Shape;11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ge152f91d7f_0_6"/>
          <p:cNvSpPr txBox="1"/>
          <p:nvPr>
            <p:ph type="ctrTitle"/>
          </p:nvPr>
        </p:nvSpPr>
        <p:spPr>
          <a:xfrm>
            <a:off x="685800" y="2130429"/>
            <a:ext cx="7772400" cy="1470000"/>
          </a:xfrm>
          <a:prstGeom prst="rect">
            <a:avLst/>
          </a:prstGeom>
          <a:noFill/>
          <a:ln>
            <a:noFill/>
          </a:ln>
        </p:spPr>
        <p:txBody>
          <a:bodyPr anchorCtr="0" anchor="ctr"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 name="Google Shape;17;ge152f91d7f_0_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640"/>
              </a:spcBef>
              <a:spcAft>
                <a:spcPts val="0"/>
              </a:spcAft>
              <a:buClr>
                <a:schemeClr val="dk1"/>
              </a:buClr>
              <a:buSzPts val="3200"/>
              <a:buFont typeface="Arial"/>
              <a:buNone/>
              <a:defRPr/>
            </a:lvl1pPr>
            <a:lvl2pPr lvl="1" rtl="0" algn="ctr">
              <a:lnSpc>
                <a:spcPct val="100000"/>
              </a:lnSpc>
              <a:spcBef>
                <a:spcPts val="560"/>
              </a:spcBef>
              <a:spcAft>
                <a:spcPts val="0"/>
              </a:spcAft>
              <a:buClr>
                <a:schemeClr val="dk1"/>
              </a:buClr>
              <a:buSzPts val="2800"/>
              <a:buFont typeface="Arial"/>
              <a:buNone/>
              <a:defRPr/>
            </a:lvl2pPr>
            <a:lvl3pPr lvl="2" rtl="0" algn="ctr">
              <a:lnSpc>
                <a:spcPct val="100000"/>
              </a:lnSpc>
              <a:spcBef>
                <a:spcPts val="480"/>
              </a:spcBef>
              <a:spcAft>
                <a:spcPts val="0"/>
              </a:spcAft>
              <a:buClr>
                <a:schemeClr val="dk1"/>
              </a:buClr>
              <a:buSzPts val="2400"/>
              <a:buFont typeface="Arial"/>
              <a:buNone/>
              <a:defRPr/>
            </a:lvl3pPr>
            <a:lvl4pPr lvl="3" rtl="0" algn="ctr">
              <a:lnSpc>
                <a:spcPct val="100000"/>
              </a:lnSpc>
              <a:spcBef>
                <a:spcPts val="400"/>
              </a:spcBef>
              <a:spcAft>
                <a:spcPts val="0"/>
              </a:spcAft>
              <a:buClr>
                <a:schemeClr val="dk1"/>
              </a:buClr>
              <a:buSzPts val="2000"/>
              <a:buFont typeface="Arial"/>
              <a:buNone/>
              <a:defRPr/>
            </a:lvl4pPr>
            <a:lvl5pPr lvl="4" rtl="0" algn="ctr">
              <a:lnSpc>
                <a:spcPct val="100000"/>
              </a:lnSpc>
              <a:spcBef>
                <a:spcPts val="400"/>
              </a:spcBef>
              <a:spcAft>
                <a:spcPts val="0"/>
              </a:spcAft>
              <a:buClr>
                <a:schemeClr val="dk1"/>
              </a:buClr>
              <a:buSzPts val="2000"/>
              <a:buFont typeface="Arial"/>
              <a:buNone/>
              <a:defRPr/>
            </a:lvl5pPr>
            <a:lvl6pPr lvl="5" rtl="0" algn="ctr">
              <a:lnSpc>
                <a:spcPct val="100000"/>
              </a:lnSpc>
              <a:spcBef>
                <a:spcPts val="400"/>
              </a:spcBef>
              <a:spcAft>
                <a:spcPts val="0"/>
              </a:spcAft>
              <a:buClr>
                <a:schemeClr val="dk1"/>
              </a:buClr>
              <a:buSzPts val="2000"/>
              <a:buFont typeface="Arial"/>
              <a:buNone/>
              <a:defRPr/>
            </a:lvl6pPr>
            <a:lvl7pPr lvl="6" rtl="0" algn="ctr">
              <a:lnSpc>
                <a:spcPct val="100000"/>
              </a:lnSpc>
              <a:spcBef>
                <a:spcPts val="400"/>
              </a:spcBef>
              <a:spcAft>
                <a:spcPts val="0"/>
              </a:spcAft>
              <a:buClr>
                <a:schemeClr val="dk1"/>
              </a:buClr>
              <a:buSzPts val="2000"/>
              <a:buFont typeface="Arial"/>
              <a:buNone/>
              <a:defRPr/>
            </a:lvl7pPr>
            <a:lvl8pPr lvl="7" rtl="0" algn="ctr">
              <a:lnSpc>
                <a:spcPct val="100000"/>
              </a:lnSpc>
              <a:spcBef>
                <a:spcPts val="400"/>
              </a:spcBef>
              <a:spcAft>
                <a:spcPts val="0"/>
              </a:spcAft>
              <a:buClr>
                <a:schemeClr val="dk1"/>
              </a:buClr>
              <a:buSzPts val="2000"/>
              <a:buFont typeface="Arial"/>
              <a:buNone/>
              <a:defRPr/>
            </a:lvl8pPr>
            <a:lvl9pPr lvl="8" rtl="0" algn="ctr">
              <a:lnSpc>
                <a:spcPct val="100000"/>
              </a:lnSpc>
              <a:spcBef>
                <a:spcPts val="400"/>
              </a:spcBef>
              <a:spcAft>
                <a:spcPts val="0"/>
              </a:spcAft>
              <a:buClr>
                <a:schemeClr val="dk1"/>
              </a:buClr>
              <a:buSzPts val="2000"/>
              <a:buFont typeface="Arial"/>
              <a:buNone/>
              <a:defRPr/>
            </a:lvl9pPr>
          </a:lstStyle>
          <a:p/>
        </p:txBody>
      </p:sp>
      <p:sp>
        <p:nvSpPr>
          <p:cNvPr id="18" name="Google Shape;18;ge152f91d7f_0_6"/>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9" name="Google Shape;19;ge152f91d7f_0_6"/>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3" name="Shape 63"/>
        <p:cNvGrpSpPr/>
        <p:nvPr/>
      </p:nvGrpSpPr>
      <p:grpSpPr>
        <a:xfrm>
          <a:off x="0" y="0"/>
          <a:ext cx="0" cy="0"/>
          <a:chOff x="0" y="0"/>
          <a:chExt cx="0" cy="0"/>
        </a:xfrm>
      </p:grpSpPr>
      <p:sp>
        <p:nvSpPr>
          <p:cNvPr id="64" name="Google Shape;64;ge152f91d7f_0_54"/>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5" name="Google Shape;65;ge152f91d7f_0_54"/>
          <p:cNvSpPr txBox="1"/>
          <p:nvPr>
            <p:ph idx="1" type="body"/>
          </p:nvPr>
        </p:nvSpPr>
        <p:spPr>
          <a:xfrm rot="5400000">
            <a:off x="2514600" y="152400"/>
            <a:ext cx="4114800" cy="7772400"/>
          </a:xfrm>
          <a:prstGeom prst="rect">
            <a:avLst/>
          </a:prstGeom>
          <a:noFill/>
          <a:ln>
            <a:noFill/>
          </a:ln>
        </p:spPr>
        <p:txBody>
          <a:bodyPr anchorCtr="0" anchor="t" bIns="45700" lIns="91425" spcFirstLastPara="1" rIns="91425" wrap="square" tIns="45700">
            <a:noAutofit/>
          </a:bodyPr>
          <a:lstStyle>
            <a:lvl1pPr indent="-342900" lvl="0" marL="457200" rtl="0" algn="l">
              <a:lnSpc>
                <a:spcPct val="100000"/>
              </a:lnSpc>
              <a:spcBef>
                <a:spcPts val="360"/>
              </a:spcBef>
              <a:spcAft>
                <a:spcPts val="0"/>
              </a:spcAft>
              <a:buClr>
                <a:schemeClr val="dk1"/>
              </a:buClr>
              <a:buSzPts val="1800"/>
              <a:buChar char="•"/>
              <a:defRPr/>
            </a:lvl1pPr>
            <a:lvl2pPr indent="-342900" lvl="1" marL="914400" rtl="0" algn="l">
              <a:lnSpc>
                <a:spcPct val="100000"/>
              </a:lnSpc>
              <a:spcBef>
                <a:spcPts val="360"/>
              </a:spcBef>
              <a:spcAft>
                <a:spcPts val="0"/>
              </a:spcAft>
              <a:buClr>
                <a:schemeClr val="dk1"/>
              </a:buClr>
              <a:buSzPts val="1800"/>
              <a:buChar char="–"/>
              <a:defRPr/>
            </a:lvl2pPr>
            <a:lvl3pPr indent="-342900" lvl="2" marL="1371600" rtl="0" algn="l">
              <a:lnSpc>
                <a:spcPct val="100000"/>
              </a:lnSpc>
              <a:spcBef>
                <a:spcPts val="360"/>
              </a:spcBef>
              <a:spcAft>
                <a:spcPts val="0"/>
              </a:spcAft>
              <a:buClr>
                <a:schemeClr val="dk1"/>
              </a:buClr>
              <a:buSzPts val="1800"/>
              <a:buChar char="•"/>
              <a:defRPr/>
            </a:lvl3pPr>
            <a:lvl4pPr indent="-342900" lvl="3" marL="1828800" rtl="0" algn="l">
              <a:lnSpc>
                <a:spcPct val="100000"/>
              </a:lnSpc>
              <a:spcBef>
                <a:spcPts val="360"/>
              </a:spcBef>
              <a:spcAft>
                <a:spcPts val="0"/>
              </a:spcAft>
              <a:buClr>
                <a:schemeClr val="dk1"/>
              </a:buClr>
              <a:buSzPts val="1800"/>
              <a:buChar char="–"/>
              <a:defRPr/>
            </a:lvl4pPr>
            <a:lvl5pPr indent="-342900" lvl="4" marL="2286000" rtl="0" algn="l">
              <a:lnSpc>
                <a:spcPct val="100000"/>
              </a:lnSpc>
              <a:spcBef>
                <a:spcPts val="360"/>
              </a:spcBef>
              <a:spcAft>
                <a:spcPts val="0"/>
              </a:spcAft>
              <a:buClr>
                <a:schemeClr val="dk1"/>
              </a:buClr>
              <a:buSzPts val="1800"/>
              <a:buChar char="»"/>
              <a:defRPr/>
            </a:lvl5pPr>
            <a:lvl6pPr indent="-342900" lvl="5" marL="2743200" rtl="0" algn="l">
              <a:lnSpc>
                <a:spcPct val="100000"/>
              </a:lnSpc>
              <a:spcBef>
                <a:spcPts val="360"/>
              </a:spcBef>
              <a:spcAft>
                <a:spcPts val="0"/>
              </a:spcAft>
              <a:buClr>
                <a:schemeClr val="dk1"/>
              </a:buClr>
              <a:buSzPts val="1800"/>
              <a:buChar char="»"/>
              <a:defRPr/>
            </a:lvl6pPr>
            <a:lvl7pPr indent="-342900" lvl="6" marL="3200400" rtl="0" algn="l">
              <a:lnSpc>
                <a:spcPct val="100000"/>
              </a:lnSpc>
              <a:spcBef>
                <a:spcPts val="360"/>
              </a:spcBef>
              <a:spcAft>
                <a:spcPts val="0"/>
              </a:spcAft>
              <a:buClr>
                <a:schemeClr val="dk1"/>
              </a:buClr>
              <a:buSzPts val="1800"/>
              <a:buChar char="»"/>
              <a:defRPr/>
            </a:lvl7pPr>
            <a:lvl8pPr indent="-342900" lvl="7" marL="3657600" rtl="0" algn="l">
              <a:lnSpc>
                <a:spcPct val="100000"/>
              </a:lnSpc>
              <a:spcBef>
                <a:spcPts val="360"/>
              </a:spcBef>
              <a:spcAft>
                <a:spcPts val="0"/>
              </a:spcAft>
              <a:buClr>
                <a:schemeClr val="dk1"/>
              </a:buClr>
              <a:buSzPts val="1800"/>
              <a:buChar char="»"/>
              <a:defRPr/>
            </a:lvl8pPr>
            <a:lvl9pPr indent="-342900" lvl="8" marL="4114800" rtl="0" algn="l">
              <a:lnSpc>
                <a:spcPct val="100000"/>
              </a:lnSpc>
              <a:spcBef>
                <a:spcPts val="360"/>
              </a:spcBef>
              <a:spcAft>
                <a:spcPts val="0"/>
              </a:spcAft>
              <a:buClr>
                <a:schemeClr val="dk1"/>
              </a:buClr>
              <a:buSzPts val="1800"/>
              <a:buChar char="»"/>
              <a:defRPr/>
            </a:lvl9pPr>
          </a:lstStyle>
          <a:p/>
        </p:txBody>
      </p:sp>
      <p:sp>
        <p:nvSpPr>
          <p:cNvPr id="66" name="Google Shape;66;ge152f91d7f_0_54"/>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67" name="Google Shape;67;ge152f91d7f_0_54"/>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8" name="Shape 68"/>
        <p:cNvGrpSpPr/>
        <p:nvPr/>
      </p:nvGrpSpPr>
      <p:grpSpPr>
        <a:xfrm>
          <a:off x="0" y="0"/>
          <a:ext cx="0" cy="0"/>
          <a:chOff x="0" y="0"/>
          <a:chExt cx="0" cy="0"/>
        </a:xfrm>
      </p:grpSpPr>
      <p:sp>
        <p:nvSpPr>
          <p:cNvPr id="69" name="Google Shape;69;ge152f91d7f_0_59"/>
          <p:cNvSpPr txBox="1"/>
          <p:nvPr>
            <p:ph type="title"/>
          </p:nvPr>
        </p:nvSpPr>
        <p:spPr>
          <a:xfrm rot="5400000">
            <a:off x="4743450" y="2381250"/>
            <a:ext cx="5486400" cy="1943100"/>
          </a:xfrm>
          <a:prstGeom prst="rect">
            <a:avLst/>
          </a:prstGeom>
          <a:noFill/>
          <a:ln>
            <a:noFill/>
          </a:ln>
        </p:spPr>
        <p:txBody>
          <a:bodyPr anchorCtr="0" anchor="ctr"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0" name="Google Shape;70;ge152f91d7f_0_59"/>
          <p:cNvSpPr txBox="1"/>
          <p:nvPr>
            <p:ph idx="1" type="body"/>
          </p:nvPr>
        </p:nvSpPr>
        <p:spPr>
          <a:xfrm rot="5400000">
            <a:off x="781050" y="514350"/>
            <a:ext cx="5486400" cy="5676900"/>
          </a:xfrm>
          <a:prstGeom prst="rect">
            <a:avLst/>
          </a:prstGeom>
          <a:noFill/>
          <a:ln>
            <a:noFill/>
          </a:ln>
        </p:spPr>
        <p:txBody>
          <a:bodyPr anchorCtr="0" anchor="t" bIns="45700" lIns="91425" spcFirstLastPara="1" rIns="91425" wrap="square" tIns="45700">
            <a:noAutofit/>
          </a:bodyPr>
          <a:lstStyle>
            <a:lvl1pPr indent="-342900" lvl="0" marL="457200" rtl="0" algn="l">
              <a:lnSpc>
                <a:spcPct val="100000"/>
              </a:lnSpc>
              <a:spcBef>
                <a:spcPts val="360"/>
              </a:spcBef>
              <a:spcAft>
                <a:spcPts val="0"/>
              </a:spcAft>
              <a:buClr>
                <a:schemeClr val="dk1"/>
              </a:buClr>
              <a:buSzPts val="1800"/>
              <a:buChar char="•"/>
              <a:defRPr/>
            </a:lvl1pPr>
            <a:lvl2pPr indent="-342900" lvl="1" marL="914400" rtl="0" algn="l">
              <a:lnSpc>
                <a:spcPct val="100000"/>
              </a:lnSpc>
              <a:spcBef>
                <a:spcPts val="360"/>
              </a:spcBef>
              <a:spcAft>
                <a:spcPts val="0"/>
              </a:spcAft>
              <a:buClr>
                <a:schemeClr val="dk1"/>
              </a:buClr>
              <a:buSzPts val="1800"/>
              <a:buChar char="–"/>
              <a:defRPr/>
            </a:lvl2pPr>
            <a:lvl3pPr indent="-342900" lvl="2" marL="1371600" rtl="0" algn="l">
              <a:lnSpc>
                <a:spcPct val="100000"/>
              </a:lnSpc>
              <a:spcBef>
                <a:spcPts val="360"/>
              </a:spcBef>
              <a:spcAft>
                <a:spcPts val="0"/>
              </a:spcAft>
              <a:buClr>
                <a:schemeClr val="dk1"/>
              </a:buClr>
              <a:buSzPts val="1800"/>
              <a:buChar char="•"/>
              <a:defRPr/>
            </a:lvl3pPr>
            <a:lvl4pPr indent="-342900" lvl="3" marL="1828800" rtl="0" algn="l">
              <a:lnSpc>
                <a:spcPct val="100000"/>
              </a:lnSpc>
              <a:spcBef>
                <a:spcPts val="360"/>
              </a:spcBef>
              <a:spcAft>
                <a:spcPts val="0"/>
              </a:spcAft>
              <a:buClr>
                <a:schemeClr val="dk1"/>
              </a:buClr>
              <a:buSzPts val="1800"/>
              <a:buChar char="–"/>
              <a:defRPr/>
            </a:lvl4pPr>
            <a:lvl5pPr indent="-342900" lvl="4" marL="2286000" rtl="0" algn="l">
              <a:lnSpc>
                <a:spcPct val="100000"/>
              </a:lnSpc>
              <a:spcBef>
                <a:spcPts val="360"/>
              </a:spcBef>
              <a:spcAft>
                <a:spcPts val="0"/>
              </a:spcAft>
              <a:buClr>
                <a:schemeClr val="dk1"/>
              </a:buClr>
              <a:buSzPts val="1800"/>
              <a:buChar char="»"/>
              <a:defRPr/>
            </a:lvl5pPr>
            <a:lvl6pPr indent="-342900" lvl="5" marL="2743200" rtl="0" algn="l">
              <a:lnSpc>
                <a:spcPct val="100000"/>
              </a:lnSpc>
              <a:spcBef>
                <a:spcPts val="360"/>
              </a:spcBef>
              <a:spcAft>
                <a:spcPts val="0"/>
              </a:spcAft>
              <a:buClr>
                <a:schemeClr val="dk1"/>
              </a:buClr>
              <a:buSzPts val="1800"/>
              <a:buChar char="»"/>
              <a:defRPr/>
            </a:lvl6pPr>
            <a:lvl7pPr indent="-342900" lvl="6" marL="3200400" rtl="0" algn="l">
              <a:lnSpc>
                <a:spcPct val="100000"/>
              </a:lnSpc>
              <a:spcBef>
                <a:spcPts val="360"/>
              </a:spcBef>
              <a:spcAft>
                <a:spcPts val="0"/>
              </a:spcAft>
              <a:buClr>
                <a:schemeClr val="dk1"/>
              </a:buClr>
              <a:buSzPts val="1800"/>
              <a:buChar char="»"/>
              <a:defRPr/>
            </a:lvl7pPr>
            <a:lvl8pPr indent="-342900" lvl="7" marL="3657600" rtl="0" algn="l">
              <a:lnSpc>
                <a:spcPct val="100000"/>
              </a:lnSpc>
              <a:spcBef>
                <a:spcPts val="360"/>
              </a:spcBef>
              <a:spcAft>
                <a:spcPts val="0"/>
              </a:spcAft>
              <a:buClr>
                <a:schemeClr val="dk1"/>
              </a:buClr>
              <a:buSzPts val="1800"/>
              <a:buChar char="»"/>
              <a:defRPr/>
            </a:lvl8pPr>
            <a:lvl9pPr indent="-342900" lvl="8" marL="4114800" rtl="0" algn="l">
              <a:lnSpc>
                <a:spcPct val="100000"/>
              </a:lnSpc>
              <a:spcBef>
                <a:spcPts val="360"/>
              </a:spcBef>
              <a:spcAft>
                <a:spcPts val="0"/>
              </a:spcAft>
              <a:buClr>
                <a:schemeClr val="dk1"/>
              </a:buClr>
              <a:buSzPts val="1800"/>
              <a:buChar char="»"/>
              <a:defRPr/>
            </a:lvl9pPr>
          </a:lstStyle>
          <a:p/>
        </p:txBody>
      </p:sp>
      <p:sp>
        <p:nvSpPr>
          <p:cNvPr id="71" name="Google Shape;71;ge152f91d7f_0_59"/>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72" name="Google Shape;72;ge152f91d7f_0_59"/>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0" name="Shape 20"/>
        <p:cNvGrpSpPr/>
        <p:nvPr/>
      </p:nvGrpSpPr>
      <p:grpSpPr>
        <a:xfrm>
          <a:off x="0" y="0"/>
          <a:ext cx="0" cy="0"/>
          <a:chOff x="0" y="0"/>
          <a:chExt cx="0" cy="0"/>
        </a:xfrm>
      </p:grpSpPr>
      <p:sp>
        <p:nvSpPr>
          <p:cNvPr id="21" name="Google Shape;21;ge152f91d7f_0_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 name="Google Shape;22;ge152f91d7f_0_11"/>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Autofit/>
          </a:bodyPr>
          <a:lstStyle>
            <a:lvl1pPr indent="-228600" lvl="0" marL="457200" rtl="0" algn="l">
              <a:lnSpc>
                <a:spcPct val="100000"/>
              </a:lnSpc>
              <a:spcBef>
                <a:spcPts val="480"/>
              </a:spcBef>
              <a:spcAft>
                <a:spcPts val="0"/>
              </a:spcAft>
              <a:buClr>
                <a:schemeClr val="dk1"/>
              </a:buClr>
              <a:buSzPts val="2400"/>
              <a:buFont typeface="Arial"/>
              <a:buNone/>
              <a:defRPr b="1" sz="2400"/>
            </a:lvl1pPr>
            <a:lvl2pPr indent="-228600" lvl="1" marL="914400" rtl="0" algn="l">
              <a:lnSpc>
                <a:spcPct val="100000"/>
              </a:lnSpc>
              <a:spcBef>
                <a:spcPts val="400"/>
              </a:spcBef>
              <a:spcAft>
                <a:spcPts val="0"/>
              </a:spcAft>
              <a:buClr>
                <a:schemeClr val="dk1"/>
              </a:buClr>
              <a:buSzPts val="2000"/>
              <a:buFont typeface="Arial"/>
              <a:buNone/>
              <a:defRPr b="1" sz="2000"/>
            </a:lvl2pPr>
            <a:lvl3pPr indent="-228600" lvl="2" marL="1371600" rtl="0" algn="l">
              <a:lnSpc>
                <a:spcPct val="100000"/>
              </a:lnSpc>
              <a:spcBef>
                <a:spcPts val="360"/>
              </a:spcBef>
              <a:spcAft>
                <a:spcPts val="0"/>
              </a:spcAft>
              <a:buClr>
                <a:schemeClr val="dk1"/>
              </a:buClr>
              <a:buSzPts val="1800"/>
              <a:buFont typeface="Arial"/>
              <a:buNone/>
              <a:defRPr b="1" sz="1800"/>
            </a:lvl3pPr>
            <a:lvl4pPr indent="-228600" lvl="3" marL="1828800" rtl="0" algn="l">
              <a:lnSpc>
                <a:spcPct val="100000"/>
              </a:lnSpc>
              <a:spcBef>
                <a:spcPts val="320"/>
              </a:spcBef>
              <a:spcAft>
                <a:spcPts val="0"/>
              </a:spcAft>
              <a:buClr>
                <a:schemeClr val="dk1"/>
              </a:buClr>
              <a:buSzPts val="1600"/>
              <a:buFont typeface="Arial"/>
              <a:buNone/>
              <a:defRPr b="1" sz="1600"/>
            </a:lvl4pPr>
            <a:lvl5pPr indent="-228600" lvl="4" marL="2286000" rtl="0" algn="l">
              <a:lnSpc>
                <a:spcPct val="100000"/>
              </a:lnSpc>
              <a:spcBef>
                <a:spcPts val="320"/>
              </a:spcBef>
              <a:spcAft>
                <a:spcPts val="0"/>
              </a:spcAft>
              <a:buClr>
                <a:schemeClr val="dk1"/>
              </a:buClr>
              <a:buSzPts val="1600"/>
              <a:buFont typeface="Arial"/>
              <a:buNone/>
              <a:defRPr b="1" sz="1600"/>
            </a:lvl5pPr>
            <a:lvl6pPr indent="-228600" lvl="5" marL="2743200" rtl="0" algn="l">
              <a:lnSpc>
                <a:spcPct val="100000"/>
              </a:lnSpc>
              <a:spcBef>
                <a:spcPts val="320"/>
              </a:spcBef>
              <a:spcAft>
                <a:spcPts val="0"/>
              </a:spcAft>
              <a:buClr>
                <a:schemeClr val="dk1"/>
              </a:buClr>
              <a:buSzPts val="1600"/>
              <a:buFont typeface="Arial"/>
              <a:buNone/>
              <a:defRPr b="1" sz="1600"/>
            </a:lvl6pPr>
            <a:lvl7pPr indent="-228600" lvl="6" marL="3200400" rtl="0" algn="l">
              <a:lnSpc>
                <a:spcPct val="100000"/>
              </a:lnSpc>
              <a:spcBef>
                <a:spcPts val="320"/>
              </a:spcBef>
              <a:spcAft>
                <a:spcPts val="0"/>
              </a:spcAft>
              <a:buClr>
                <a:schemeClr val="dk1"/>
              </a:buClr>
              <a:buSzPts val="1600"/>
              <a:buFont typeface="Arial"/>
              <a:buNone/>
              <a:defRPr b="1" sz="1600"/>
            </a:lvl7pPr>
            <a:lvl8pPr indent="-228600" lvl="7" marL="3657600" rtl="0" algn="l">
              <a:lnSpc>
                <a:spcPct val="100000"/>
              </a:lnSpc>
              <a:spcBef>
                <a:spcPts val="320"/>
              </a:spcBef>
              <a:spcAft>
                <a:spcPts val="0"/>
              </a:spcAft>
              <a:buClr>
                <a:schemeClr val="dk1"/>
              </a:buClr>
              <a:buSzPts val="1600"/>
              <a:buFont typeface="Arial"/>
              <a:buNone/>
              <a:defRPr b="1" sz="1600"/>
            </a:lvl8pPr>
            <a:lvl9pPr indent="-228600" lvl="8" marL="4114800" rtl="0" algn="l">
              <a:lnSpc>
                <a:spcPct val="100000"/>
              </a:lnSpc>
              <a:spcBef>
                <a:spcPts val="320"/>
              </a:spcBef>
              <a:spcAft>
                <a:spcPts val="0"/>
              </a:spcAft>
              <a:buClr>
                <a:schemeClr val="dk1"/>
              </a:buClr>
              <a:buSzPts val="1600"/>
              <a:buFont typeface="Arial"/>
              <a:buNone/>
              <a:defRPr b="1" sz="1600"/>
            </a:lvl9pPr>
          </a:lstStyle>
          <a:p/>
        </p:txBody>
      </p:sp>
      <p:sp>
        <p:nvSpPr>
          <p:cNvPr id="23" name="Google Shape;23;ge152f91d7f_0_11"/>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Autofit/>
          </a:bodyPr>
          <a:lstStyle>
            <a:lvl1pPr indent="-381000" lvl="0" marL="457200" rtl="0" algn="l">
              <a:lnSpc>
                <a:spcPct val="100000"/>
              </a:lnSpc>
              <a:spcBef>
                <a:spcPts val="480"/>
              </a:spcBef>
              <a:spcAft>
                <a:spcPts val="0"/>
              </a:spcAft>
              <a:buClr>
                <a:schemeClr val="dk1"/>
              </a:buClr>
              <a:buSzPts val="2400"/>
              <a:buFont typeface="Arial"/>
              <a:buChar char="•"/>
              <a:defRPr sz="2400"/>
            </a:lvl1pPr>
            <a:lvl2pPr indent="-355600" lvl="1" marL="914400" rtl="0" algn="l">
              <a:lnSpc>
                <a:spcPct val="100000"/>
              </a:lnSpc>
              <a:spcBef>
                <a:spcPts val="400"/>
              </a:spcBef>
              <a:spcAft>
                <a:spcPts val="0"/>
              </a:spcAft>
              <a:buClr>
                <a:schemeClr val="dk1"/>
              </a:buClr>
              <a:buSzPts val="2000"/>
              <a:buFont typeface="Arial"/>
              <a:buChar char="–"/>
              <a:defRPr sz="2000"/>
            </a:lvl2pPr>
            <a:lvl3pPr indent="-342900" lvl="2" marL="1371600" rtl="0" algn="l">
              <a:lnSpc>
                <a:spcPct val="100000"/>
              </a:lnSpc>
              <a:spcBef>
                <a:spcPts val="360"/>
              </a:spcBef>
              <a:spcAft>
                <a:spcPts val="0"/>
              </a:spcAft>
              <a:buClr>
                <a:schemeClr val="dk1"/>
              </a:buClr>
              <a:buSzPts val="1800"/>
              <a:buFont typeface="Arial"/>
              <a:buChar char="•"/>
              <a:defRPr sz="1800"/>
            </a:lvl3pPr>
            <a:lvl4pPr indent="-330200" lvl="3" marL="1828800" rtl="0" algn="l">
              <a:lnSpc>
                <a:spcPct val="100000"/>
              </a:lnSpc>
              <a:spcBef>
                <a:spcPts val="320"/>
              </a:spcBef>
              <a:spcAft>
                <a:spcPts val="0"/>
              </a:spcAft>
              <a:buClr>
                <a:schemeClr val="dk1"/>
              </a:buClr>
              <a:buSzPts val="1600"/>
              <a:buFont typeface="Arial"/>
              <a:buChar char="–"/>
              <a:defRPr sz="1600"/>
            </a:lvl4pPr>
            <a:lvl5pPr indent="-330200" lvl="4" marL="2286000" rtl="0" algn="l">
              <a:lnSpc>
                <a:spcPct val="100000"/>
              </a:lnSpc>
              <a:spcBef>
                <a:spcPts val="320"/>
              </a:spcBef>
              <a:spcAft>
                <a:spcPts val="0"/>
              </a:spcAft>
              <a:buClr>
                <a:schemeClr val="dk1"/>
              </a:buClr>
              <a:buSzPts val="1600"/>
              <a:buFont typeface="Arial"/>
              <a:buChar char="»"/>
              <a:defRPr sz="1600"/>
            </a:lvl5pPr>
            <a:lvl6pPr indent="-330200" lvl="5" marL="2743200" rtl="0" algn="l">
              <a:lnSpc>
                <a:spcPct val="100000"/>
              </a:lnSpc>
              <a:spcBef>
                <a:spcPts val="320"/>
              </a:spcBef>
              <a:spcAft>
                <a:spcPts val="0"/>
              </a:spcAft>
              <a:buClr>
                <a:schemeClr val="dk1"/>
              </a:buClr>
              <a:buSzPts val="1600"/>
              <a:buFont typeface="Arial"/>
              <a:buChar char="»"/>
              <a:defRPr sz="1600"/>
            </a:lvl6pPr>
            <a:lvl7pPr indent="-330200" lvl="6" marL="3200400" rtl="0" algn="l">
              <a:lnSpc>
                <a:spcPct val="100000"/>
              </a:lnSpc>
              <a:spcBef>
                <a:spcPts val="320"/>
              </a:spcBef>
              <a:spcAft>
                <a:spcPts val="0"/>
              </a:spcAft>
              <a:buClr>
                <a:schemeClr val="dk1"/>
              </a:buClr>
              <a:buSzPts val="1600"/>
              <a:buFont typeface="Arial"/>
              <a:buChar char="»"/>
              <a:defRPr sz="1600"/>
            </a:lvl7pPr>
            <a:lvl8pPr indent="-330200" lvl="7" marL="3657600" rtl="0" algn="l">
              <a:lnSpc>
                <a:spcPct val="100000"/>
              </a:lnSpc>
              <a:spcBef>
                <a:spcPts val="320"/>
              </a:spcBef>
              <a:spcAft>
                <a:spcPts val="0"/>
              </a:spcAft>
              <a:buClr>
                <a:schemeClr val="dk1"/>
              </a:buClr>
              <a:buSzPts val="1600"/>
              <a:buFont typeface="Arial"/>
              <a:buChar char="»"/>
              <a:defRPr sz="1600"/>
            </a:lvl8pPr>
            <a:lvl9pPr indent="-330200" lvl="8" marL="4114800" rtl="0" algn="l">
              <a:lnSpc>
                <a:spcPct val="100000"/>
              </a:lnSpc>
              <a:spcBef>
                <a:spcPts val="320"/>
              </a:spcBef>
              <a:spcAft>
                <a:spcPts val="0"/>
              </a:spcAft>
              <a:buClr>
                <a:schemeClr val="dk1"/>
              </a:buClr>
              <a:buSzPts val="1600"/>
              <a:buFont typeface="Arial"/>
              <a:buChar char="»"/>
              <a:defRPr sz="1600"/>
            </a:lvl9pPr>
          </a:lstStyle>
          <a:p/>
        </p:txBody>
      </p:sp>
      <p:sp>
        <p:nvSpPr>
          <p:cNvPr id="24" name="Google Shape;24;ge152f91d7f_0_11"/>
          <p:cNvSpPr txBox="1"/>
          <p:nvPr>
            <p:ph idx="3" type="body"/>
          </p:nvPr>
        </p:nvSpPr>
        <p:spPr>
          <a:xfrm>
            <a:off x="4645027" y="1535113"/>
            <a:ext cx="4041900" cy="639900"/>
          </a:xfrm>
          <a:prstGeom prst="rect">
            <a:avLst/>
          </a:prstGeom>
          <a:noFill/>
          <a:ln>
            <a:noFill/>
          </a:ln>
        </p:spPr>
        <p:txBody>
          <a:bodyPr anchorCtr="0" anchor="b" bIns="45700" lIns="91425" spcFirstLastPara="1" rIns="91425" wrap="square" tIns="45700">
            <a:noAutofit/>
          </a:bodyPr>
          <a:lstStyle>
            <a:lvl1pPr indent="-228600" lvl="0" marL="457200" rtl="0" algn="l">
              <a:lnSpc>
                <a:spcPct val="100000"/>
              </a:lnSpc>
              <a:spcBef>
                <a:spcPts val="480"/>
              </a:spcBef>
              <a:spcAft>
                <a:spcPts val="0"/>
              </a:spcAft>
              <a:buClr>
                <a:schemeClr val="dk1"/>
              </a:buClr>
              <a:buSzPts val="2400"/>
              <a:buFont typeface="Arial"/>
              <a:buNone/>
              <a:defRPr b="1" sz="2400"/>
            </a:lvl1pPr>
            <a:lvl2pPr indent="-228600" lvl="1" marL="914400" rtl="0" algn="l">
              <a:lnSpc>
                <a:spcPct val="100000"/>
              </a:lnSpc>
              <a:spcBef>
                <a:spcPts val="400"/>
              </a:spcBef>
              <a:spcAft>
                <a:spcPts val="0"/>
              </a:spcAft>
              <a:buClr>
                <a:schemeClr val="dk1"/>
              </a:buClr>
              <a:buSzPts val="2000"/>
              <a:buFont typeface="Arial"/>
              <a:buNone/>
              <a:defRPr b="1" sz="2000"/>
            </a:lvl2pPr>
            <a:lvl3pPr indent="-228600" lvl="2" marL="1371600" rtl="0" algn="l">
              <a:lnSpc>
                <a:spcPct val="100000"/>
              </a:lnSpc>
              <a:spcBef>
                <a:spcPts val="360"/>
              </a:spcBef>
              <a:spcAft>
                <a:spcPts val="0"/>
              </a:spcAft>
              <a:buClr>
                <a:schemeClr val="dk1"/>
              </a:buClr>
              <a:buSzPts val="1800"/>
              <a:buFont typeface="Arial"/>
              <a:buNone/>
              <a:defRPr b="1" sz="1800"/>
            </a:lvl3pPr>
            <a:lvl4pPr indent="-228600" lvl="3" marL="1828800" rtl="0" algn="l">
              <a:lnSpc>
                <a:spcPct val="100000"/>
              </a:lnSpc>
              <a:spcBef>
                <a:spcPts val="320"/>
              </a:spcBef>
              <a:spcAft>
                <a:spcPts val="0"/>
              </a:spcAft>
              <a:buClr>
                <a:schemeClr val="dk1"/>
              </a:buClr>
              <a:buSzPts val="1600"/>
              <a:buFont typeface="Arial"/>
              <a:buNone/>
              <a:defRPr b="1" sz="1600"/>
            </a:lvl4pPr>
            <a:lvl5pPr indent="-228600" lvl="4" marL="2286000" rtl="0" algn="l">
              <a:lnSpc>
                <a:spcPct val="100000"/>
              </a:lnSpc>
              <a:spcBef>
                <a:spcPts val="320"/>
              </a:spcBef>
              <a:spcAft>
                <a:spcPts val="0"/>
              </a:spcAft>
              <a:buClr>
                <a:schemeClr val="dk1"/>
              </a:buClr>
              <a:buSzPts val="1600"/>
              <a:buFont typeface="Arial"/>
              <a:buNone/>
              <a:defRPr b="1" sz="1600"/>
            </a:lvl5pPr>
            <a:lvl6pPr indent="-228600" lvl="5" marL="2743200" rtl="0" algn="l">
              <a:lnSpc>
                <a:spcPct val="100000"/>
              </a:lnSpc>
              <a:spcBef>
                <a:spcPts val="320"/>
              </a:spcBef>
              <a:spcAft>
                <a:spcPts val="0"/>
              </a:spcAft>
              <a:buClr>
                <a:schemeClr val="dk1"/>
              </a:buClr>
              <a:buSzPts val="1600"/>
              <a:buFont typeface="Arial"/>
              <a:buNone/>
              <a:defRPr b="1" sz="1600"/>
            </a:lvl6pPr>
            <a:lvl7pPr indent="-228600" lvl="6" marL="3200400" rtl="0" algn="l">
              <a:lnSpc>
                <a:spcPct val="100000"/>
              </a:lnSpc>
              <a:spcBef>
                <a:spcPts val="320"/>
              </a:spcBef>
              <a:spcAft>
                <a:spcPts val="0"/>
              </a:spcAft>
              <a:buClr>
                <a:schemeClr val="dk1"/>
              </a:buClr>
              <a:buSzPts val="1600"/>
              <a:buFont typeface="Arial"/>
              <a:buNone/>
              <a:defRPr b="1" sz="1600"/>
            </a:lvl7pPr>
            <a:lvl8pPr indent="-228600" lvl="7" marL="3657600" rtl="0" algn="l">
              <a:lnSpc>
                <a:spcPct val="100000"/>
              </a:lnSpc>
              <a:spcBef>
                <a:spcPts val="320"/>
              </a:spcBef>
              <a:spcAft>
                <a:spcPts val="0"/>
              </a:spcAft>
              <a:buClr>
                <a:schemeClr val="dk1"/>
              </a:buClr>
              <a:buSzPts val="1600"/>
              <a:buFont typeface="Arial"/>
              <a:buNone/>
              <a:defRPr b="1" sz="1600"/>
            </a:lvl8pPr>
            <a:lvl9pPr indent="-228600" lvl="8" marL="4114800" rtl="0" algn="l">
              <a:lnSpc>
                <a:spcPct val="100000"/>
              </a:lnSpc>
              <a:spcBef>
                <a:spcPts val="320"/>
              </a:spcBef>
              <a:spcAft>
                <a:spcPts val="0"/>
              </a:spcAft>
              <a:buClr>
                <a:schemeClr val="dk1"/>
              </a:buClr>
              <a:buSzPts val="1600"/>
              <a:buFont typeface="Arial"/>
              <a:buNone/>
              <a:defRPr b="1" sz="1600"/>
            </a:lvl9pPr>
          </a:lstStyle>
          <a:p/>
        </p:txBody>
      </p:sp>
      <p:sp>
        <p:nvSpPr>
          <p:cNvPr id="25" name="Google Shape;25;ge152f91d7f_0_11"/>
          <p:cNvSpPr txBox="1"/>
          <p:nvPr>
            <p:ph idx="4" type="body"/>
          </p:nvPr>
        </p:nvSpPr>
        <p:spPr>
          <a:xfrm>
            <a:off x="4645027" y="2174875"/>
            <a:ext cx="4041900" cy="3951300"/>
          </a:xfrm>
          <a:prstGeom prst="rect">
            <a:avLst/>
          </a:prstGeom>
          <a:noFill/>
          <a:ln>
            <a:noFill/>
          </a:ln>
        </p:spPr>
        <p:txBody>
          <a:bodyPr anchorCtr="0" anchor="t" bIns="45700" lIns="91425" spcFirstLastPara="1" rIns="91425" wrap="square" tIns="45700">
            <a:noAutofit/>
          </a:bodyPr>
          <a:lstStyle>
            <a:lvl1pPr indent="-381000" lvl="0" marL="457200" rtl="0" algn="l">
              <a:lnSpc>
                <a:spcPct val="100000"/>
              </a:lnSpc>
              <a:spcBef>
                <a:spcPts val="480"/>
              </a:spcBef>
              <a:spcAft>
                <a:spcPts val="0"/>
              </a:spcAft>
              <a:buClr>
                <a:schemeClr val="dk1"/>
              </a:buClr>
              <a:buSzPts val="2400"/>
              <a:buFont typeface="Arial"/>
              <a:buChar char="•"/>
              <a:defRPr sz="2400"/>
            </a:lvl1pPr>
            <a:lvl2pPr indent="-355600" lvl="1" marL="914400" rtl="0" algn="l">
              <a:lnSpc>
                <a:spcPct val="100000"/>
              </a:lnSpc>
              <a:spcBef>
                <a:spcPts val="400"/>
              </a:spcBef>
              <a:spcAft>
                <a:spcPts val="0"/>
              </a:spcAft>
              <a:buClr>
                <a:schemeClr val="dk1"/>
              </a:buClr>
              <a:buSzPts val="2000"/>
              <a:buFont typeface="Arial"/>
              <a:buChar char="–"/>
              <a:defRPr sz="2000"/>
            </a:lvl2pPr>
            <a:lvl3pPr indent="-342900" lvl="2" marL="1371600" rtl="0" algn="l">
              <a:lnSpc>
                <a:spcPct val="100000"/>
              </a:lnSpc>
              <a:spcBef>
                <a:spcPts val="360"/>
              </a:spcBef>
              <a:spcAft>
                <a:spcPts val="0"/>
              </a:spcAft>
              <a:buClr>
                <a:schemeClr val="dk1"/>
              </a:buClr>
              <a:buSzPts val="1800"/>
              <a:buFont typeface="Arial"/>
              <a:buChar char="•"/>
              <a:defRPr sz="1800"/>
            </a:lvl3pPr>
            <a:lvl4pPr indent="-330200" lvl="3" marL="1828800" rtl="0" algn="l">
              <a:lnSpc>
                <a:spcPct val="100000"/>
              </a:lnSpc>
              <a:spcBef>
                <a:spcPts val="320"/>
              </a:spcBef>
              <a:spcAft>
                <a:spcPts val="0"/>
              </a:spcAft>
              <a:buClr>
                <a:schemeClr val="dk1"/>
              </a:buClr>
              <a:buSzPts val="1600"/>
              <a:buFont typeface="Arial"/>
              <a:buChar char="–"/>
              <a:defRPr sz="1600"/>
            </a:lvl4pPr>
            <a:lvl5pPr indent="-330200" lvl="4" marL="2286000" rtl="0" algn="l">
              <a:lnSpc>
                <a:spcPct val="100000"/>
              </a:lnSpc>
              <a:spcBef>
                <a:spcPts val="320"/>
              </a:spcBef>
              <a:spcAft>
                <a:spcPts val="0"/>
              </a:spcAft>
              <a:buClr>
                <a:schemeClr val="dk1"/>
              </a:buClr>
              <a:buSzPts val="1600"/>
              <a:buFont typeface="Arial"/>
              <a:buChar char="»"/>
              <a:defRPr sz="1600"/>
            </a:lvl5pPr>
            <a:lvl6pPr indent="-330200" lvl="5" marL="2743200" rtl="0" algn="l">
              <a:lnSpc>
                <a:spcPct val="100000"/>
              </a:lnSpc>
              <a:spcBef>
                <a:spcPts val="320"/>
              </a:spcBef>
              <a:spcAft>
                <a:spcPts val="0"/>
              </a:spcAft>
              <a:buClr>
                <a:schemeClr val="dk1"/>
              </a:buClr>
              <a:buSzPts val="1600"/>
              <a:buFont typeface="Arial"/>
              <a:buChar char="»"/>
              <a:defRPr sz="1600"/>
            </a:lvl6pPr>
            <a:lvl7pPr indent="-330200" lvl="6" marL="3200400" rtl="0" algn="l">
              <a:lnSpc>
                <a:spcPct val="100000"/>
              </a:lnSpc>
              <a:spcBef>
                <a:spcPts val="320"/>
              </a:spcBef>
              <a:spcAft>
                <a:spcPts val="0"/>
              </a:spcAft>
              <a:buClr>
                <a:schemeClr val="dk1"/>
              </a:buClr>
              <a:buSzPts val="1600"/>
              <a:buFont typeface="Arial"/>
              <a:buChar char="»"/>
              <a:defRPr sz="1600"/>
            </a:lvl7pPr>
            <a:lvl8pPr indent="-330200" lvl="7" marL="3657600" rtl="0" algn="l">
              <a:lnSpc>
                <a:spcPct val="100000"/>
              </a:lnSpc>
              <a:spcBef>
                <a:spcPts val="320"/>
              </a:spcBef>
              <a:spcAft>
                <a:spcPts val="0"/>
              </a:spcAft>
              <a:buClr>
                <a:schemeClr val="dk1"/>
              </a:buClr>
              <a:buSzPts val="1600"/>
              <a:buFont typeface="Arial"/>
              <a:buChar char="»"/>
              <a:defRPr sz="1600"/>
            </a:lvl8pPr>
            <a:lvl9pPr indent="-330200" lvl="8" marL="4114800" rtl="0" algn="l">
              <a:lnSpc>
                <a:spcPct val="100000"/>
              </a:lnSpc>
              <a:spcBef>
                <a:spcPts val="320"/>
              </a:spcBef>
              <a:spcAft>
                <a:spcPts val="0"/>
              </a:spcAft>
              <a:buClr>
                <a:schemeClr val="dk1"/>
              </a:buClr>
              <a:buSzPts val="1600"/>
              <a:buFont typeface="Arial"/>
              <a:buChar char="»"/>
              <a:defRPr sz="1600"/>
            </a:lvl9pPr>
          </a:lstStyle>
          <a:p/>
        </p:txBody>
      </p:sp>
      <p:sp>
        <p:nvSpPr>
          <p:cNvPr id="26" name="Google Shape;26;ge152f91d7f_0_11"/>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7" name="Google Shape;27;ge152f91d7f_0_11"/>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8" name="Shape 28"/>
        <p:cNvGrpSpPr/>
        <p:nvPr/>
      </p:nvGrpSpPr>
      <p:grpSpPr>
        <a:xfrm>
          <a:off x="0" y="0"/>
          <a:ext cx="0" cy="0"/>
          <a:chOff x="0" y="0"/>
          <a:chExt cx="0" cy="0"/>
        </a:xfrm>
      </p:grpSpPr>
      <p:sp>
        <p:nvSpPr>
          <p:cNvPr id="29" name="Google Shape;29;ge152f91d7f_0_19"/>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0" name="Google Shape;30;ge152f91d7f_0_19"/>
          <p:cNvSpPr txBox="1"/>
          <p:nvPr>
            <p:ph idx="1" type="body"/>
          </p:nvPr>
        </p:nvSpPr>
        <p:spPr>
          <a:xfrm>
            <a:off x="685800" y="1981200"/>
            <a:ext cx="7772400" cy="4114800"/>
          </a:xfrm>
          <a:prstGeom prst="rect">
            <a:avLst/>
          </a:prstGeom>
          <a:noFill/>
          <a:ln>
            <a:noFill/>
          </a:ln>
        </p:spPr>
        <p:txBody>
          <a:bodyPr anchorCtr="0" anchor="t" bIns="45700" lIns="91425" spcFirstLastPara="1" rIns="91425" wrap="square" tIns="45700">
            <a:noAutofit/>
          </a:bodyPr>
          <a:lstStyle>
            <a:lvl1pPr indent="-342900" lvl="0" marL="457200" rtl="0" algn="l">
              <a:lnSpc>
                <a:spcPct val="100000"/>
              </a:lnSpc>
              <a:spcBef>
                <a:spcPts val="360"/>
              </a:spcBef>
              <a:spcAft>
                <a:spcPts val="0"/>
              </a:spcAft>
              <a:buClr>
                <a:schemeClr val="dk1"/>
              </a:buClr>
              <a:buSzPts val="1800"/>
              <a:buChar char="•"/>
              <a:defRPr/>
            </a:lvl1pPr>
            <a:lvl2pPr indent="-342900" lvl="1" marL="914400" rtl="0" algn="l">
              <a:lnSpc>
                <a:spcPct val="100000"/>
              </a:lnSpc>
              <a:spcBef>
                <a:spcPts val="360"/>
              </a:spcBef>
              <a:spcAft>
                <a:spcPts val="0"/>
              </a:spcAft>
              <a:buClr>
                <a:schemeClr val="dk1"/>
              </a:buClr>
              <a:buSzPts val="1800"/>
              <a:buChar char="–"/>
              <a:defRPr/>
            </a:lvl2pPr>
            <a:lvl3pPr indent="-342900" lvl="2" marL="1371600" rtl="0" algn="l">
              <a:lnSpc>
                <a:spcPct val="100000"/>
              </a:lnSpc>
              <a:spcBef>
                <a:spcPts val="360"/>
              </a:spcBef>
              <a:spcAft>
                <a:spcPts val="0"/>
              </a:spcAft>
              <a:buClr>
                <a:schemeClr val="dk1"/>
              </a:buClr>
              <a:buSzPts val="1800"/>
              <a:buChar char="•"/>
              <a:defRPr/>
            </a:lvl3pPr>
            <a:lvl4pPr indent="-342900" lvl="3" marL="1828800" rtl="0" algn="l">
              <a:lnSpc>
                <a:spcPct val="100000"/>
              </a:lnSpc>
              <a:spcBef>
                <a:spcPts val="360"/>
              </a:spcBef>
              <a:spcAft>
                <a:spcPts val="0"/>
              </a:spcAft>
              <a:buClr>
                <a:schemeClr val="dk1"/>
              </a:buClr>
              <a:buSzPts val="1800"/>
              <a:buChar char="–"/>
              <a:defRPr/>
            </a:lvl4pPr>
            <a:lvl5pPr indent="-342900" lvl="4" marL="2286000" rtl="0" algn="l">
              <a:lnSpc>
                <a:spcPct val="100000"/>
              </a:lnSpc>
              <a:spcBef>
                <a:spcPts val="360"/>
              </a:spcBef>
              <a:spcAft>
                <a:spcPts val="0"/>
              </a:spcAft>
              <a:buClr>
                <a:schemeClr val="dk1"/>
              </a:buClr>
              <a:buSzPts val="1800"/>
              <a:buChar char="»"/>
              <a:defRPr/>
            </a:lvl5pPr>
            <a:lvl6pPr indent="-342900" lvl="5" marL="2743200" rtl="0" algn="l">
              <a:lnSpc>
                <a:spcPct val="100000"/>
              </a:lnSpc>
              <a:spcBef>
                <a:spcPts val="360"/>
              </a:spcBef>
              <a:spcAft>
                <a:spcPts val="0"/>
              </a:spcAft>
              <a:buClr>
                <a:schemeClr val="dk1"/>
              </a:buClr>
              <a:buSzPts val="1800"/>
              <a:buChar char="»"/>
              <a:defRPr/>
            </a:lvl6pPr>
            <a:lvl7pPr indent="-342900" lvl="6" marL="3200400" rtl="0" algn="l">
              <a:lnSpc>
                <a:spcPct val="100000"/>
              </a:lnSpc>
              <a:spcBef>
                <a:spcPts val="360"/>
              </a:spcBef>
              <a:spcAft>
                <a:spcPts val="0"/>
              </a:spcAft>
              <a:buClr>
                <a:schemeClr val="dk1"/>
              </a:buClr>
              <a:buSzPts val="1800"/>
              <a:buChar char="»"/>
              <a:defRPr/>
            </a:lvl7pPr>
            <a:lvl8pPr indent="-342900" lvl="7" marL="3657600" rtl="0" algn="l">
              <a:lnSpc>
                <a:spcPct val="100000"/>
              </a:lnSpc>
              <a:spcBef>
                <a:spcPts val="360"/>
              </a:spcBef>
              <a:spcAft>
                <a:spcPts val="0"/>
              </a:spcAft>
              <a:buClr>
                <a:schemeClr val="dk1"/>
              </a:buClr>
              <a:buSzPts val="1800"/>
              <a:buChar char="»"/>
              <a:defRPr/>
            </a:lvl8pPr>
            <a:lvl9pPr indent="-342900" lvl="8" marL="4114800" rtl="0" algn="l">
              <a:lnSpc>
                <a:spcPct val="100000"/>
              </a:lnSpc>
              <a:spcBef>
                <a:spcPts val="360"/>
              </a:spcBef>
              <a:spcAft>
                <a:spcPts val="0"/>
              </a:spcAft>
              <a:buClr>
                <a:schemeClr val="dk1"/>
              </a:buClr>
              <a:buSzPts val="1800"/>
              <a:buChar char="»"/>
              <a:defRPr/>
            </a:lvl9pPr>
          </a:lstStyle>
          <a:p/>
        </p:txBody>
      </p:sp>
      <p:sp>
        <p:nvSpPr>
          <p:cNvPr id="31" name="Google Shape;31;ge152f91d7f_0_19"/>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32" name="Google Shape;32;ge152f91d7f_0_19"/>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3" name="Shape 33"/>
        <p:cNvGrpSpPr/>
        <p:nvPr/>
      </p:nvGrpSpPr>
      <p:grpSpPr>
        <a:xfrm>
          <a:off x="0" y="0"/>
          <a:ext cx="0" cy="0"/>
          <a:chOff x="0" y="0"/>
          <a:chExt cx="0" cy="0"/>
        </a:xfrm>
      </p:grpSpPr>
      <p:sp>
        <p:nvSpPr>
          <p:cNvPr id="34" name="Google Shape;34;ge152f91d7f_0_24"/>
          <p:cNvSpPr txBox="1"/>
          <p:nvPr>
            <p:ph type="title"/>
          </p:nvPr>
        </p:nvSpPr>
        <p:spPr>
          <a:xfrm>
            <a:off x="722313" y="4406904"/>
            <a:ext cx="7772400" cy="1362000"/>
          </a:xfrm>
          <a:prstGeom prst="rect">
            <a:avLst/>
          </a:prstGeom>
          <a:noFill/>
          <a:ln>
            <a:noFill/>
          </a:ln>
        </p:spPr>
        <p:txBody>
          <a:bodyPr anchorCtr="0" anchor="t" bIns="45700" lIns="91425" spcFirstLastPara="1" rIns="91425" wrap="square" tIns="45700">
            <a:noAutofit/>
          </a:bodyPr>
          <a:lstStyle>
            <a:lvl1pPr lvl="0" rtl="0" algn="l">
              <a:lnSpc>
                <a:spcPct val="100000"/>
              </a:lnSpc>
              <a:spcBef>
                <a:spcPts val="0"/>
              </a:spcBef>
              <a:spcAft>
                <a:spcPts val="0"/>
              </a:spcAft>
              <a:buSzPts val="1400"/>
              <a:buNone/>
              <a:defRPr b="1" sz="4000" cap="none"/>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5" name="Google Shape;35;ge152f91d7f_0_24"/>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Autofit/>
          </a:bodyPr>
          <a:lstStyle>
            <a:lvl1pPr indent="-228600" lvl="0" marL="457200" rtl="0" algn="l">
              <a:lnSpc>
                <a:spcPct val="100000"/>
              </a:lnSpc>
              <a:spcBef>
                <a:spcPts val="400"/>
              </a:spcBef>
              <a:spcAft>
                <a:spcPts val="0"/>
              </a:spcAft>
              <a:buClr>
                <a:schemeClr val="dk1"/>
              </a:buClr>
              <a:buSzPts val="2000"/>
              <a:buFont typeface="Arial"/>
              <a:buNone/>
              <a:defRPr sz="2000"/>
            </a:lvl1pPr>
            <a:lvl2pPr indent="-228600" lvl="1" marL="914400" rtl="0" algn="l">
              <a:lnSpc>
                <a:spcPct val="100000"/>
              </a:lnSpc>
              <a:spcBef>
                <a:spcPts val="360"/>
              </a:spcBef>
              <a:spcAft>
                <a:spcPts val="0"/>
              </a:spcAft>
              <a:buClr>
                <a:schemeClr val="dk1"/>
              </a:buClr>
              <a:buSzPts val="1800"/>
              <a:buFont typeface="Arial"/>
              <a:buNone/>
              <a:defRPr sz="1800"/>
            </a:lvl2pPr>
            <a:lvl3pPr indent="-228600" lvl="2" marL="1371600" rtl="0" algn="l">
              <a:lnSpc>
                <a:spcPct val="100000"/>
              </a:lnSpc>
              <a:spcBef>
                <a:spcPts val="320"/>
              </a:spcBef>
              <a:spcAft>
                <a:spcPts val="0"/>
              </a:spcAft>
              <a:buClr>
                <a:schemeClr val="dk1"/>
              </a:buClr>
              <a:buSzPts val="1600"/>
              <a:buFont typeface="Arial"/>
              <a:buNone/>
              <a:defRPr sz="1600"/>
            </a:lvl3pPr>
            <a:lvl4pPr indent="-228600" lvl="3" marL="1828800" rtl="0" algn="l">
              <a:lnSpc>
                <a:spcPct val="100000"/>
              </a:lnSpc>
              <a:spcBef>
                <a:spcPts val="280"/>
              </a:spcBef>
              <a:spcAft>
                <a:spcPts val="0"/>
              </a:spcAft>
              <a:buClr>
                <a:schemeClr val="dk1"/>
              </a:buClr>
              <a:buSzPts val="1400"/>
              <a:buFont typeface="Arial"/>
              <a:buNone/>
              <a:defRPr sz="1400"/>
            </a:lvl4pPr>
            <a:lvl5pPr indent="-228600" lvl="4" marL="2286000" rtl="0" algn="l">
              <a:lnSpc>
                <a:spcPct val="100000"/>
              </a:lnSpc>
              <a:spcBef>
                <a:spcPts val="280"/>
              </a:spcBef>
              <a:spcAft>
                <a:spcPts val="0"/>
              </a:spcAft>
              <a:buClr>
                <a:schemeClr val="dk1"/>
              </a:buClr>
              <a:buSzPts val="1400"/>
              <a:buFont typeface="Arial"/>
              <a:buNone/>
              <a:defRPr sz="1400"/>
            </a:lvl5pPr>
            <a:lvl6pPr indent="-228600" lvl="5" marL="2743200" rtl="0" algn="l">
              <a:lnSpc>
                <a:spcPct val="100000"/>
              </a:lnSpc>
              <a:spcBef>
                <a:spcPts val="280"/>
              </a:spcBef>
              <a:spcAft>
                <a:spcPts val="0"/>
              </a:spcAft>
              <a:buClr>
                <a:schemeClr val="dk1"/>
              </a:buClr>
              <a:buSzPts val="1400"/>
              <a:buFont typeface="Arial"/>
              <a:buNone/>
              <a:defRPr sz="1400"/>
            </a:lvl6pPr>
            <a:lvl7pPr indent="-228600" lvl="6" marL="3200400" rtl="0" algn="l">
              <a:lnSpc>
                <a:spcPct val="100000"/>
              </a:lnSpc>
              <a:spcBef>
                <a:spcPts val="280"/>
              </a:spcBef>
              <a:spcAft>
                <a:spcPts val="0"/>
              </a:spcAft>
              <a:buClr>
                <a:schemeClr val="dk1"/>
              </a:buClr>
              <a:buSzPts val="1400"/>
              <a:buFont typeface="Arial"/>
              <a:buNone/>
              <a:defRPr sz="1400"/>
            </a:lvl7pPr>
            <a:lvl8pPr indent="-228600" lvl="7" marL="3657600" rtl="0" algn="l">
              <a:lnSpc>
                <a:spcPct val="100000"/>
              </a:lnSpc>
              <a:spcBef>
                <a:spcPts val="280"/>
              </a:spcBef>
              <a:spcAft>
                <a:spcPts val="0"/>
              </a:spcAft>
              <a:buClr>
                <a:schemeClr val="dk1"/>
              </a:buClr>
              <a:buSzPts val="1400"/>
              <a:buFont typeface="Arial"/>
              <a:buNone/>
              <a:defRPr sz="1400"/>
            </a:lvl8pPr>
            <a:lvl9pPr indent="-228600" lvl="8" marL="4114800" rtl="0" algn="l">
              <a:lnSpc>
                <a:spcPct val="100000"/>
              </a:lnSpc>
              <a:spcBef>
                <a:spcPts val="280"/>
              </a:spcBef>
              <a:spcAft>
                <a:spcPts val="0"/>
              </a:spcAft>
              <a:buClr>
                <a:schemeClr val="dk1"/>
              </a:buClr>
              <a:buSzPts val="1400"/>
              <a:buFont typeface="Arial"/>
              <a:buNone/>
              <a:defRPr sz="1400"/>
            </a:lvl9pPr>
          </a:lstStyle>
          <a:p/>
        </p:txBody>
      </p:sp>
      <p:sp>
        <p:nvSpPr>
          <p:cNvPr id="36" name="Google Shape;36;ge152f91d7f_0_24"/>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37" name="Google Shape;37;ge152f91d7f_0_24"/>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8" name="Shape 38"/>
        <p:cNvGrpSpPr/>
        <p:nvPr/>
      </p:nvGrpSpPr>
      <p:grpSpPr>
        <a:xfrm>
          <a:off x="0" y="0"/>
          <a:ext cx="0" cy="0"/>
          <a:chOff x="0" y="0"/>
          <a:chExt cx="0" cy="0"/>
        </a:xfrm>
      </p:grpSpPr>
      <p:sp>
        <p:nvSpPr>
          <p:cNvPr id="39" name="Google Shape;39;ge152f91d7f_0_29"/>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0" name="Google Shape;40;ge152f91d7f_0_29"/>
          <p:cNvSpPr txBox="1"/>
          <p:nvPr>
            <p:ph idx="1" type="body"/>
          </p:nvPr>
        </p:nvSpPr>
        <p:spPr>
          <a:xfrm>
            <a:off x="685800" y="1981200"/>
            <a:ext cx="3810000" cy="4114800"/>
          </a:xfrm>
          <a:prstGeom prst="rect">
            <a:avLst/>
          </a:prstGeom>
          <a:noFill/>
          <a:ln>
            <a:noFill/>
          </a:ln>
        </p:spPr>
        <p:txBody>
          <a:bodyPr anchorCtr="0" anchor="t" bIns="45700" lIns="91425" spcFirstLastPara="1" rIns="91425" wrap="square" tIns="45700">
            <a:noAutofit/>
          </a:bodyPr>
          <a:lstStyle>
            <a:lvl1pPr indent="-406400" lvl="0" marL="457200" rtl="0" algn="l">
              <a:lnSpc>
                <a:spcPct val="100000"/>
              </a:lnSpc>
              <a:spcBef>
                <a:spcPts val="560"/>
              </a:spcBef>
              <a:spcAft>
                <a:spcPts val="0"/>
              </a:spcAft>
              <a:buClr>
                <a:schemeClr val="dk1"/>
              </a:buClr>
              <a:buSzPts val="2800"/>
              <a:buFont typeface="Arial"/>
              <a:buChar char="•"/>
              <a:defRPr sz="2800"/>
            </a:lvl1pPr>
            <a:lvl2pPr indent="-381000" lvl="1" marL="914400" rtl="0" algn="l">
              <a:lnSpc>
                <a:spcPct val="100000"/>
              </a:lnSpc>
              <a:spcBef>
                <a:spcPts val="480"/>
              </a:spcBef>
              <a:spcAft>
                <a:spcPts val="0"/>
              </a:spcAft>
              <a:buClr>
                <a:schemeClr val="dk1"/>
              </a:buClr>
              <a:buSzPts val="2400"/>
              <a:buFont typeface="Arial"/>
              <a:buChar char="–"/>
              <a:defRPr sz="2400"/>
            </a:lvl2pPr>
            <a:lvl3pPr indent="-355600" lvl="2" marL="1371600" rtl="0" algn="l">
              <a:lnSpc>
                <a:spcPct val="100000"/>
              </a:lnSpc>
              <a:spcBef>
                <a:spcPts val="400"/>
              </a:spcBef>
              <a:spcAft>
                <a:spcPts val="0"/>
              </a:spcAft>
              <a:buClr>
                <a:schemeClr val="dk1"/>
              </a:buClr>
              <a:buSzPts val="2000"/>
              <a:buFont typeface="Arial"/>
              <a:buChar char="•"/>
              <a:defRPr sz="2000"/>
            </a:lvl3pPr>
            <a:lvl4pPr indent="-342900" lvl="3" marL="1828800" rtl="0" algn="l">
              <a:lnSpc>
                <a:spcPct val="100000"/>
              </a:lnSpc>
              <a:spcBef>
                <a:spcPts val="360"/>
              </a:spcBef>
              <a:spcAft>
                <a:spcPts val="0"/>
              </a:spcAft>
              <a:buClr>
                <a:schemeClr val="dk1"/>
              </a:buClr>
              <a:buSzPts val="1800"/>
              <a:buFont typeface="Arial"/>
              <a:buChar char="–"/>
              <a:defRPr sz="1800"/>
            </a:lvl4pPr>
            <a:lvl5pPr indent="-342900" lvl="4" marL="2286000" rtl="0" algn="l">
              <a:lnSpc>
                <a:spcPct val="100000"/>
              </a:lnSpc>
              <a:spcBef>
                <a:spcPts val="360"/>
              </a:spcBef>
              <a:spcAft>
                <a:spcPts val="0"/>
              </a:spcAft>
              <a:buClr>
                <a:schemeClr val="dk1"/>
              </a:buClr>
              <a:buSzPts val="1800"/>
              <a:buFont typeface="Arial"/>
              <a:buChar char="»"/>
              <a:defRPr sz="1800"/>
            </a:lvl5pPr>
            <a:lvl6pPr indent="-342900" lvl="5" marL="2743200" rtl="0" algn="l">
              <a:lnSpc>
                <a:spcPct val="100000"/>
              </a:lnSpc>
              <a:spcBef>
                <a:spcPts val="360"/>
              </a:spcBef>
              <a:spcAft>
                <a:spcPts val="0"/>
              </a:spcAft>
              <a:buClr>
                <a:schemeClr val="dk1"/>
              </a:buClr>
              <a:buSzPts val="1800"/>
              <a:buFont typeface="Arial"/>
              <a:buChar char="»"/>
              <a:defRPr sz="1800"/>
            </a:lvl6pPr>
            <a:lvl7pPr indent="-342900" lvl="6" marL="3200400" rtl="0" algn="l">
              <a:lnSpc>
                <a:spcPct val="100000"/>
              </a:lnSpc>
              <a:spcBef>
                <a:spcPts val="360"/>
              </a:spcBef>
              <a:spcAft>
                <a:spcPts val="0"/>
              </a:spcAft>
              <a:buClr>
                <a:schemeClr val="dk1"/>
              </a:buClr>
              <a:buSzPts val="1800"/>
              <a:buFont typeface="Arial"/>
              <a:buChar char="»"/>
              <a:defRPr sz="1800"/>
            </a:lvl7pPr>
            <a:lvl8pPr indent="-342900" lvl="7" marL="3657600" rtl="0" algn="l">
              <a:lnSpc>
                <a:spcPct val="100000"/>
              </a:lnSpc>
              <a:spcBef>
                <a:spcPts val="360"/>
              </a:spcBef>
              <a:spcAft>
                <a:spcPts val="0"/>
              </a:spcAft>
              <a:buClr>
                <a:schemeClr val="dk1"/>
              </a:buClr>
              <a:buSzPts val="1800"/>
              <a:buFont typeface="Arial"/>
              <a:buChar char="»"/>
              <a:defRPr sz="1800"/>
            </a:lvl8pPr>
            <a:lvl9pPr indent="-342900" lvl="8" marL="4114800" rtl="0" algn="l">
              <a:lnSpc>
                <a:spcPct val="100000"/>
              </a:lnSpc>
              <a:spcBef>
                <a:spcPts val="360"/>
              </a:spcBef>
              <a:spcAft>
                <a:spcPts val="0"/>
              </a:spcAft>
              <a:buClr>
                <a:schemeClr val="dk1"/>
              </a:buClr>
              <a:buSzPts val="1800"/>
              <a:buFont typeface="Arial"/>
              <a:buChar char="»"/>
              <a:defRPr sz="1800"/>
            </a:lvl9pPr>
          </a:lstStyle>
          <a:p/>
        </p:txBody>
      </p:sp>
      <p:sp>
        <p:nvSpPr>
          <p:cNvPr id="41" name="Google Shape;41;ge152f91d7f_0_29"/>
          <p:cNvSpPr txBox="1"/>
          <p:nvPr>
            <p:ph idx="2" type="body"/>
          </p:nvPr>
        </p:nvSpPr>
        <p:spPr>
          <a:xfrm>
            <a:off x="4648200" y="1981200"/>
            <a:ext cx="3810000" cy="4114800"/>
          </a:xfrm>
          <a:prstGeom prst="rect">
            <a:avLst/>
          </a:prstGeom>
          <a:noFill/>
          <a:ln>
            <a:noFill/>
          </a:ln>
        </p:spPr>
        <p:txBody>
          <a:bodyPr anchorCtr="0" anchor="t" bIns="45700" lIns="91425" spcFirstLastPara="1" rIns="91425" wrap="square" tIns="45700">
            <a:noAutofit/>
          </a:bodyPr>
          <a:lstStyle>
            <a:lvl1pPr indent="-406400" lvl="0" marL="457200" rtl="0" algn="l">
              <a:lnSpc>
                <a:spcPct val="100000"/>
              </a:lnSpc>
              <a:spcBef>
                <a:spcPts val="560"/>
              </a:spcBef>
              <a:spcAft>
                <a:spcPts val="0"/>
              </a:spcAft>
              <a:buClr>
                <a:schemeClr val="dk1"/>
              </a:buClr>
              <a:buSzPts val="2800"/>
              <a:buFont typeface="Arial"/>
              <a:buChar char="•"/>
              <a:defRPr sz="2800"/>
            </a:lvl1pPr>
            <a:lvl2pPr indent="-381000" lvl="1" marL="914400" rtl="0" algn="l">
              <a:lnSpc>
                <a:spcPct val="100000"/>
              </a:lnSpc>
              <a:spcBef>
                <a:spcPts val="480"/>
              </a:spcBef>
              <a:spcAft>
                <a:spcPts val="0"/>
              </a:spcAft>
              <a:buClr>
                <a:schemeClr val="dk1"/>
              </a:buClr>
              <a:buSzPts val="2400"/>
              <a:buFont typeface="Arial"/>
              <a:buChar char="–"/>
              <a:defRPr sz="2400"/>
            </a:lvl2pPr>
            <a:lvl3pPr indent="-355600" lvl="2" marL="1371600" rtl="0" algn="l">
              <a:lnSpc>
                <a:spcPct val="100000"/>
              </a:lnSpc>
              <a:spcBef>
                <a:spcPts val="400"/>
              </a:spcBef>
              <a:spcAft>
                <a:spcPts val="0"/>
              </a:spcAft>
              <a:buClr>
                <a:schemeClr val="dk1"/>
              </a:buClr>
              <a:buSzPts val="2000"/>
              <a:buFont typeface="Arial"/>
              <a:buChar char="•"/>
              <a:defRPr sz="2000"/>
            </a:lvl3pPr>
            <a:lvl4pPr indent="-342900" lvl="3" marL="1828800" rtl="0" algn="l">
              <a:lnSpc>
                <a:spcPct val="100000"/>
              </a:lnSpc>
              <a:spcBef>
                <a:spcPts val="360"/>
              </a:spcBef>
              <a:spcAft>
                <a:spcPts val="0"/>
              </a:spcAft>
              <a:buClr>
                <a:schemeClr val="dk1"/>
              </a:buClr>
              <a:buSzPts val="1800"/>
              <a:buFont typeface="Arial"/>
              <a:buChar char="–"/>
              <a:defRPr sz="1800"/>
            </a:lvl4pPr>
            <a:lvl5pPr indent="-342900" lvl="4" marL="2286000" rtl="0" algn="l">
              <a:lnSpc>
                <a:spcPct val="100000"/>
              </a:lnSpc>
              <a:spcBef>
                <a:spcPts val="360"/>
              </a:spcBef>
              <a:spcAft>
                <a:spcPts val="0"/>
              </a:spcAft>
              <a:buClr>
                <a:schemeClr val="dk1"/>
              </a:buClr>
              <a:buSzPts val="1800"/>
              <a:buFont typeface="Arial"/>
              <a:buChar char="»"/>
              <a:defRPr sz="1800"/>
            </a:lvl5pPr>
            <a:lvl6pPr indent="-342900" lvl="5" marL="2743200" rtl="0" algn="l">
              <a:lnSpc>
                <a:spcPct val="100000"/>
              </a:lnSpc>
              <a:spcBef>
                <a:spcPts val="360"/>
              </a:spcBef>
              <a:spcAft>
                <a:spcPts val="0"/>
              </a:spcAft>
              <a:buClr>
                <a:schemeClr val="dk1"/>
              </a:buClr>
              <a:buSzPts val="1800"/>
              <a:buFont typeface="Arial"/>
              <a:buChar char="»"/>
              <a:defRPr sz="1800"/>
            </a:lvl6pPr>
            <a:lvl7pPr indent="-342900" lvl="6" marL="3200400" rtl="0" algn="l">
              <a:lnSpc>
                <a:spcPct val="100000"/>
              </a:lnSpc>
              <a:spcBef>
                <a:spcPts val="360"/>
              </a:spcBef>
              <a:spcAft>
                <a:spcPts val="0"/>
              </a:spcAft>
              <a:buClr>
                <a:schemeClr val="dk1"/>
              </a:buClr>
              <a:buSzPts val="1800"/>
              <a:buFont typeface="Arial"/>
              <a:buChar char="»"/>
              <a:defRPr sz="1800"/>
            </a:lvl7pPr>
            <a:lvl8pPr indent="-342900" lvl="7" marL="3657600" rtl="0" algn="l">
              <a:lnSpc>
                <a:spcPct val="100000"/>
              </a:lnSpc>
              <a:spcBef>
                <a:spcPts val="360"/>
              </a:spcBef>
              <a:spcAft>
                <a:spcPts val="0"/>
              </a:spcAft>
              <a:buClr>
                <a:schemeClr val="dk1"/>
              </a:buClr>
              <a:buSzPts val="1800"/>
              <a:buFont typeface="Arial"/>
              <a:buChar char="»"/>
              <a:defRPr sz="1800"/>
            </a:lvl8pPr>
            <a:lvl9pPr indent="-342900" lvl="8" marL="4114800" rtl="0" algn="l">
              <a:lnSpc>
                <a:spcPct val="100000"/>
              </a:lnSpc>
              <a:spcBef>
                <a:spcPts val="360"/>
              </a:spcBef>
              <a:spcAft>
                <a:spcPts val="0"/>
              </a:spcAft>
              <a:buClr>
                <a:schemeClr val="dk1"/>
              </a:buClr>
              <a:buSzPts val="1800"/>
              <a:buFont typeface="Arial"/>
              <a:buChar char="»"/>
              <a:defRPr sz="1800"/>
            </a:lvl9pPr>
          </a:lstStyle>
          <a:p/>
        </p:txBody>
      </p:sp>
      <p:sp>
        <p:nvSpPr>
          <p:cNvPr id="42" name="Google Shape;42;ge152f91d7f_0_29"/>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43" name="Google Shape;43;ge152f91d7f_0_29"/>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ge152f91d7f_0_35"/>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6" name="Google Shape;46;ge152f91d7f_0_35"/>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47" name="Google Shape;47;ge152f91d7f_0_35"/>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ge152f91d7f_0_39"/>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50" name="Google Shape;50;ge152f91d7f_0_39"/>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1" name="Shape 51"/>
        <p:cNvGrpSpPr/>
        <p:nvPr/>
      </p:nvGrpSpPr>
      <p:grpSpPr>
        <a:xfrm>
          <a:off x="0" y="0"/>
          <a:ext cx="0" cy="0"/>
          <a:chOff x="0" y="0"/>
          <a:chExt cx="0" cy="0"/>
        </a:xfrm>
      </p:grpSpPr>
      <p:sp>
        <p:nvSpPr>
          <p:cNvPr id="52" name="Google Shape;52;ge152f91d7f_0_42"/>
          <p:cNvSpPr txBox="1"/>
          <p:nvPr>
            <p:ph type="title"/>
          </p:nvPr>
        </p:nvSpPr>
        <p:spPr>
          <a:xfrm>
            <a:off x="457202" y="273050"/>
            <a:ext cx="3008400" cy="1161900"/>
          </a:xfrm>
          <a:prstGeom prst="rect">
            <a:avLst/>
          </a:prstGeom>
          <a:noFill/>
          <a:ln>
            <a:noFill/>
          </a:ln>
        </p:spPr>
        <p:txBody>
          <a:bodyPr anchorCtr="0" anchor="b" bIns="45700" lIns="91425" spcFirstLastPara="1" rIns="91425" wrap="square" tIns="45700">
            <a:noAutofit/>
          </a:bodyPr>
          <a:lstStyle>
            <a:lvl1pPr lvl="0" rtl="0" algn="l">
              <a:lnSpc>
                <a:spcPct val="100000"/>
              </a:lnSpc>
              <a:spcBef>
                <a:spcPts val="0"/>
              </a:spcBef>
              <a:spcAft>
                <a:spcPts val="0"/>
              </a:spcAft>
              <a:buSzPts val="1400"/>
              <a:buNone/>
              <a:defRPr b="1" sz="20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3" name="Google Shape;53;ge152f91d7f_0_42"/>
          <p:cNvSpPr txBox="1"/>
          <p:nvPr>
            <p:ph idx="1" type="body"/>
          </p:nvPr>
        </p:nvSpPr>
        <p:spPr>
          <a:xfrm>
            <a:off x="3575050" y="273054"/>
            <a:ext cx="5111700" cy="5853000"/>
          </a:xfrm>
          <a:prstGeom prst="rect">
            <a:avLst/>
          </a:prstGeom>
          <a:noFill/>
          <a:ln>
            <a:noFill/>
          </a:ln>
        </p:spPr>
        <p:txBody>
          <a:bodyPr anchorCtr="0" anchor="t" bIns="45700" lIns="91425" spcFirstLastPara="1" rIns="91425" wrap="square" tIns="45700">
            <a:noAutofit/>
          </a:bodyPr>
          <a:lstStyle>
            <a:lvl1pPr indent="-431800" lvl="0" marL="457200" rtl="0" algn="l">
              <a:lnSpc>
                <a:spcPct val="100000"/>
              </a:lnSpc>
              <a:spcBef>
                <a:spcPts val="640"/>
              </a:spcBef>
              <a:spcAft>
                <a:spcPts val="0"/>
              </a:spcAft>
              <a:buClr>
                <a:schemeClr val="dk1"/>
              </a:buClr>
              <a:buSzPts val="3200"/>
              <a:buFont typeface="Arial"/>
              <a:buChar char="•"/>
              <a:defRPr sz="3200"/>
            </a:lvl1pPr>
            <a:lvl2pPr indent="-406400" lvl="1" marL="914400" rtl="0" algn="l">
              <a:lnSpc>
                <a:spcPct val="100000"/>
              </a:lnSpc>
              <a:spcBef>
                <a:spcPts val="560"/>
              </a:spcBef>
              <a:spcAft>
                <a:spcPts val="0"/>
              </a:spcAft>
              <a:buClr>
                <a:schemeClr val="dk1"/>
              </a:buClr>
              <a:buSzPts val="2800"/>
              <a:buFont typeface="Arial"/>
              <a:buChar char="–"/>
              <a:defRPr sz="2800"/>
            </a:lvl2pPr>
            <a:lvl3pPr indent="-381000" lvl="2" marL="1371600" rtl="0" algn="l">
              <a:lnSpc>
                <a:spcPct val="100000"/>
              </a:lnSpc>
              <a:spcBef>
                <a:spcPts val="480"/>
              </a:spcBef>
              <a:spcAft>
                <a:spcPts val="0"/>
              </a:spcAft>
              <a:buClr>
                <a:schemeClr val="dk1"/>
              </a:buClr>
              <a:buSzPts val="2400"/>
              <a:buFont typeface="Arial"/>
              <a:buChar char="•"/>
              <a:defRPr sz="2400"/>
            </a:lvl3pPr>
            <a:lvl4pPr indent="-355600" lvl="3" marL="1828800" rtl="0" algn="l">
              <a:lnSpc>
                <a:spcPct val="100000"/>
              </a:lnSpc>
              <a:spcBef>
                <a:spcPts val="400"/>
              </a:spcBef>
              <a:spcAft>
                <a:spcPts val="0"/>
              </a:spcAft>
              <a:buClr>
                <a:schemeClr val="dk1"/>
              </a:buClr>
              <a:buSzPts val="2000"/>
              <a:buFont typeface="Arial"/>
              <a:buChar char="–"/>
              <a:defRPr sz="2000"/>
            </a:lvl4pPr>
            <a:lvl5pPr indent="-355600" lvl="4" marL="2286000" rtl="0" algn="l">
              <a:lnSpc>
                <a:spcPct val="100000"/>
              </a:lnSpc>
              <a:spcBef>
                <a:spcPts val="400"/>
              </a:spcBef>
              <a:spcAft>
                <a:spcPts val="0"/>
              </a:spcAft>
              <a:buClr>
                <a:schemeClr val="dk1"/>
              </a:buClr>
              <a:buSzPts val="2000"/>
              <a:buFont typeface="Arial"/>
              <a:buChar char="»"/>
              <a:defRPr sz="2000"/>
            </a:lvl5pPr>
            <a:lvl6pPr indent="-355600" lvl="5" marL="2743200" rtl="0" algn="l">
              <a:lnSpc>
                <a:spcPct val="100000"/>
              </a:lnSpc>
              <a:spcBef>
                <a:spcPts val="400"/>
              </a:spcBef>
              <a:spcAft>
                <a:spcPts val="0"/>
              </a:spcAft>
              <a:buClr>
                <a:schemeClr val="dk1"/>
              </a:buClr>
              <a:buSzPts val="2000"/>
              <a:buFont typeface="Arial"/>
              <a:buChar char="»"/>
              <a:defRPr sz="2000"/>
            </a:lvl6pPr>
            <a:lvl7pPr indent="-355600" lvl="6" marL="3200400" rtl="0" algn="l">
              <a:lnSpc>
                <a:spcPct val="100000"/>
              </a:lnSpc>
              <a:spcBef>
                <a:spcPts val="400"/>
              </a:spcBef>
              <a:spcAft>
                <a:spcPts val="0"/>
              </a:spcAft>
              <a:buClr>
                <a:schemeClr val="dk1"/>
              </a:buClr>
              <a:buSzPts val="2000"/>
              <a:buFont typeface="Arial"/>
              <a:buChar char="»"/>
              <a:defRPr sz="2000"/>
            </a:lvl7pPr>
            <a:lvl8pPr indent="-355600" lvl="7" marL="3657600" rtl="0" algn="l">
              <a:lnSpc>
                <a:spcPct val="100000"/>
              </a:lnSpc>
              <a:spcBef>
                <a:spcPts val="400"/>
              </a:spcBef>
              <a:spcAft>
                <a:spcPts val="0"/>
              </a:spcAft>
              <a:buClr>
                <a:schemeClr val="dk1"/>
              </a:buClr>
              <a:buSzPts val="2000"/>
              <a:buFont typeface="Arial"/>
              <a:buChar char="»"/>
              <a:defRPr sz="2000"/>
            </a:lvl8pPr>
            <a:lvl9pPr indent="-355600" lvl="8" marL="4114800" rtl="0" algn="l">
              <a:lnSpc>
                <a:spcPct val="100000"/>
              </a:lnSpc>
              <a:spcBef>
                <a:spcPts val="400"/>
              </a:spcBef>
              <a:spcAft>
                <a:spcPts val="0"/>
              </a:spcAft>
              <a:buClr>
                <a:schemeClr val="dk1"/>
              </a:buClr>
              <a:buSzPts val="2000"/>
              <a:buFont typeface="Arial"/>
              <a:buChar char="»"/>
              <a:defRPr sz="2000"/>
            </a:lvl9pPr>
          </a:lstStyle>
          <a:p/>
        </p:txBody>
      </p:sp>
      <p:sp>
        <p:nvSpPr>
          <p:cNvPr id="54" name="Google Shape;54;ge152f91d7f_0_42"/>
          <p:cNvSpPr txBox="1"/>
          <p:nvPr>
            <p:ph idx="2" type="body"/>
          </p:nvPr>
        </p:nvSpPr>
        <p:spPr>
          <a:xfrm>
            <a:off x="457202" y="1435103"/>
            <a:ext cx="3008400" cy="4691100"/>
          </a:xfrm>
          <a:prstGeom prst="rect">
            <a:avLst/>
          </a:prstGeom>
          <a:noFill/>
          <a:ln>
            <a:noFill/>
          </a:ln>
        </p:spPr>
        <p:txBody>
          <a:bodyPr anchorCtr="0" anchor="t" bIns="45700" lIns="91425" spcFirstLastPara="1" rIns="91425" wrap="square" tIns="45700">
            <a:noAutofit/>
          </a:bodyPr>
          <a:lstStyle>
            <a:lvl1pPr indent="-228600" lvl="0" marL="457200" rtl="0" algn="l">
              <a:lnSpc>
                <a:spcPct val="100000"/>
              </a:lnSpc>
              <a:spcBef>
                <a:spcPts val="280"/>
              </a:spcBef>
              <a:spcAft>
                <a:spcPts val="0"/>
              </a:spcAft>
              <a:buClr>
                <a:schemeClr val="dk1"/>
              </a:buClr>
              <a:buSzPts val="1400"/>
              <a:buFont typeface="Arial"/>
              <a:buNone/>
              <a:defRPr sz="1400"/>
            </a:lvl1pPr>
            <a:lvl2pPr indent="-228600" lvl="1" marL="914400" rtl="0" algn="l">
              <a:lnSpc>
                <a:spcPct val="100000"/>
              </a:lnSpc>
              <a:spcBef>
                <a:spcPts val="240"/>
              </a:spcBef>
              <a:spcAft>
                <a:spcPts val="0"/>
              </a:spcAft>
              <a:buClr>
                <a:schemeClr val="dk1"/>
              </a:buClr>
              <a:buSzPts val="1200"/>
              <a:buFont typeface="Arial"/>
              <a:buNone/>
              <a:defRPr sz="1200"/>
            </a:lvl2pPr>
            <a:lvl3pPr indent="-228600" lvl="2" marL="1371600" rtl="0" algn="l">
              <a:lnSpc>
                <a:spcPct val="100000"/>
              </a:lnSpc>
              <a:spcBef>
                <a:spcPts val="200"/>
              </a:spcBef>
              <a:spcAft>
                <a:spcPts val="0"/>
              </a:spcAft>
              <a:buClr>
                <a:schemeClr val="dk1"/>
              </a:buClr>
              <a:buSzPts val="1000"/>
              <a:buFont typeface="Arial"/>
              <a:buNone/>
              <a:defRPr sz="1000"/>
            </a:lvl3pPr>
            <a:lvl4pPr indent="-228600" lvl="3" marL="1828800" rtl="0" algn="l">
              <a:lnSpc>
                <a:spcPct val="100000"/>
              </a:lnSpc>
              <a:spcBef>
                <a:spcPts val="180"/>
              </a:spcBef>
              <a:spcAft>
                <a:spcPts val="0"/>
              </a:spcAft>
              <a:buClr>
                <a:schemeClr val="dk1"/>
              </a:buClr>
              <a:buSzPts val="900"/>
              <a:buFont typeface="Arial"/>
              <a:buNone/>
              <a:defRPr sz="900"/>
            </a:lvl4pPr>
            <a:lvl5pPr indent="-228600" lvl="4" marL="2286000" rtl="0" algn="l">
              <a:lnSpc>
                <a:spcPct val="100000"/>
              </a:lnSpc>
              <a:spcBef>
                <a:spcPts val="180"/>
              </a:spcBef>
              <a:spcAft>
                <a:spcPts val="0"/>
              </a:spcAft>
              <a:buClr>
                <a:schemeClr val="dk1"/>
              </a:buClr>
              <a:buSzPts val="900"/>
              <a:buFont typeface="Arial"/>
              <a:buNone/>
              <a:defRPr sz="900"/>
            </a:lvl5pPr>
            <a:lvl6pPr indent="-228600" lvl="5" marL="2743200" rtl="0" algn="l">
              <a:lnSpc>
                <a:spcPct val="100000"/>
              </a:lnSpc>
              <a:spcBef>
                <a:spcPts val="180"/>
              </a:spcBef>
              <a:spcAft>
                <a:spcPts val="0"/>
              </a:spcAft>
              <a:buClr>
                <a:schemeClr val="dk1"/>
              </a:buClr>
              <a:buSzPts val="900"/>
              <a:buFont typeface="Arial"/>
              <a:buNone/>
              <a:defRPr sz="900"/>
            </a:lvl6pPr>
            <a:lvl7pPr indent="-228600" lvl="6" marL="3200400" rtl="0" algn="l">
              <a:lnSpc>
                <a:spcPct val="100000"/>
              </a:lnSpc>
              <a:spcBef>
                <a:spcPts val="180"/>
              </a:spcBef>
              <a:spcAft>
                <a:spcPts val="0"/>
              </a:spcAft>
              <a:buClr>
                <a:schemeClr val="dk1"/>
              </a:buClr>
              <a:buSzPts val="900"/>
              <a:buFont typeface="Arial"/>
              <a:buNone/>
              <a:defRPr sz="900"/>
            </a:lvl7pPr>
            <a:lvl8pPr indent="-228600" lvl="7" marL="3657600" rtl="0" algn="l">
              <a:lnSpc>
                <a:spcPct val="100000"/>
              </a:lnSpc>
              <a:spcBef>
                <a:spcPts val="180"/>
              </a:spcBef>
              <a:spcAft>
                <a:spcPts val="0"/>
              </a:spcAft>
              <a:buClr>
                <a:schemeClr val="dk1"/>
              </a:buClr>
              <a:buSzPts val="900"/>
              <a:buFont typeface="Arial"/>
              <a:buNone/>
              <a:defRPr sz="900"/>
            </a:lvl8pPr>
            <a:lvl9pPr indent="-228600" lvl="8" marL="4114800" rtl="0" algn="l">
              <a:lnSpc>
                <a:spcPct val="100000"/>
              </a:lnSpc>
              <a:spcBef>
                <a:spcPts val="180"/>
              </a:spcBef>
              <a:spcAft>
                <a:spcPts val="0"/>
              </a:spcAft>
              <a:buClr>
                <a:schemeClr val="dk1"/>
              </a:buClr>
              <a:buSzPts val="900"/>
              <a:buFont typeface="Arial"/>
              <a:buNone/>
              <a:defRPr sz="900"/>
            </a:lvl9pPr>
          </a:lstStyle>
          <a:p/>
        </p:txBody>
      </p:sp>
      <p:sp>
        <p:nvSpPr>
          <p:cNvPr id="55" name="Google Shape;55;ge152f91d7f_0_42"/>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56" name="Google Shape;56;ge152f91d7f_0_42"/>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7" name="Shape 57"/>
        <p:cNvGrpSpPr/>
        <p:nvPr/>
      </p:nvGrpSpPr>
      <p:grpSpPr>
        <a:xfrm>
          <a:off x="0" y="0"/>
          <a:ext cx="0" cy="0"/>
          <a:chOff x="0" y="0"/>
          <a:chExt cx="0" cy="0"/>
        </a:xfrm>
      </p:grpSpPr>
      <p:sp>
        <p:nvSpPr>
          <p:cNvPr id="58" name="Google Shape;58;ge152f91d7f_0_48"/>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Autofit/>
          </a:bodyPr>
          <a:lstStyle>
            <a:lvl1pPr lvl="0" rtl="0" algn="l">
              <a:lnSpc>
                <a:spcPct val="100000"/>
              </a:lnSpc>
              <a:spcBef>
                <a:spcPts val="0"/>
              </a:spcBef>
              <a:spcAft>
                <a:spcPts val="0"/>
              </a:spcAft>
              <a:buSzPts val="1400"/>
              <a:buNone/>
              <a:defRPr b="1" sz="20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 name="Google Shape;59;ge152f91d7f_0_48"/>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640"/>
              </a:spcBef>
              <a:spcAft>
                <a:spcPts val="0"/>
              </a:spcAft>
              <a:buClr>
                <a:schemeClr val="dk1"/>
              </a:buClr>
              <a:buSzPts val="3200"/>
              <a:buFont typeface="Arial"/>
              <a:buNone/>
              <a:defRPr b="0" i="0" sz="3200" u="none" cap="none" strike="noStrike">
                <a:solidFill>
                  <a:schemeClr val="dk1"/>
                </a:solidFill>
                <a:latin typeface="Arial"/>
                <a:ea typeface="Arial"/>
                <a:cs typeface="Arial"/>
                <a:sym typeface="Arial"/>
              </a:defRPr>
            </a:lvl1pPr>
            <a:lvl2pPr lvl="1" marR="0" rtl="0" algn="l">
              <a:lnSpc>
                <a:spcPct val="100000"/>
              </a:lnSpc>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60" name="Google Shape;60;ge152f91d7f_0_48"/>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Autofit/>
          </a:bodyPr>
          <a:lstStyle>
            <a:lvl1pPr indent="-228600" lvl="0" marL="457200" rtl="0" algn="l">
              <a:lnSpc>
                <a:spcPct val="100000"/>
              </a:lnSpc>
              <a:spcBef>
                <a:spcPts val="280"/>
              </a:spcBef>
              <a:spcAft>
                <a:spcPts val="0"/>
              </a:spcAft>
              <a:buClr>
                <a:schemeClr val="dk1"/>
              </a:buClr>
              <a:buSzPts val="1400"/>
              <a:buFont typeface="Arial"/>
              <a:buNone/>
              <a:defRPr sz="1400"/>
            </a:lvl1pPr>
            <a:lvl2pPr indent="-228600" lvl="1" marL="914400" rtl="0" algn="l">
              <a:lnSpc>
                <a:spcPct val="100000"/>
              </a:lnSpc>
              <a:spcBef>
                <a:spcPts val="240"/>
              </a:spcBef>
              <a:spcAft>
                <a:spcPts val="0"/>
              </a:spcAft>
              <a:buClr>
                <a:schemeClr val="dk1"/>
              </a:buClr>
              <a:buSzPts val="1200"/>
              <a:buFont typeface="Arial"/>
              <a:buNone/>
              <a:defRPr sz="1200"/>
            </a:lvl2pPr>
            <a:lvl3pPr indent="-228600" lvl="2" marL="1371600" rtl="0" algn="l">
              <a:lnSpc>
                <a:spcPct val="100000"/>
              </a:lnSpc>
              <a:spcBef>
                <a:spcPts val="200"/>
              </a:spcBef>
              <a:spcAft>
                <a:spcPts val="0"/>
              </a:spcAft>
              <a:buClr>
                <a:schemeClr val="dk1"/>
              </a:buClr>
              <a:buSzPts val="1000"/>
              <a:buFont typeface="Arial"/>
              <a:buNone/>
              <a:defRPr sz="1000"/>
            </a:lvl3pPr>
            <a:lvl4pPr indent="-228600" lvl="3" marL="1828800" rtl="0" algn="l">
              <a:lnSpc>
                <a:spcPct val="100000"/>
              </a:lnSpc>
              <a:spcBef>
                <a:spcPts val="180"/>
              </a:spcBef>
              <a:spcAft>
                <a:spcPts val="0"/>
              </a:spcAft>
              <a:buClr>
                <a:schemeClr val="dk1"/>
              </a:buClr>
              <a:buSzPts val="900"/>
              <a:buFont typeface="Arial"/>
              <a:buNone/>
              <a:defRPr sz="900"/>
            </a:lvl4pPr>
            <a:lvl5pPr indent="-228600" lvl="4" marL="2286000" rtl="0" algn="l">
              <a:lnSpc>
                <a:spcPct val="100000"/>
              </a:lnSpc>
              <a:spcBef>
                <a:spcPts val="180"/>
              </a:spcBef>
              <a:spcAft>
                <a:spcPts val="0"/>
              </a:spcAft>
              <a:buClr>
                <a:schemeClr val="dk1"/>
              </a:buClr>
              <a:buSzPts val="900"/>
              <a:buFont typeface="Arial"/>
              <a:buNone/>
              <a:defRPr sz="900"/>
            </a:lvl5pPr>
            <a:lvl6pPr indent="-228600" lvl="5" marL="2743200" rtl="0" algn="l">
              <a:lnSpc>
                <a:spcPct val="100000"/>
              </a:lnSpc>
              <a:spcBef>
                <a:spcPts val="180"/>
              </a:spcBef>
              <a:spcAft>
                <a:spcPts val="0"/>
              </a:spcAft>
              <a:buClr>
                <a:schemeClr val="dk1"/>
              </a:buClr>
              <a:buSzPts val="900"/>
              <a:buFont typeface="Arial"/>
              <a:buNone/>
              <a:defRPr sz="900"/>
            </a:lvl6pPr>
            <a:lvl7pPr indent="-228600" lvl="6" marL="3200400" rtl="0" algn="l">
              <a:lnSpc>
                <a:spcPct val="100000"/>
              </a:lnSpc>
              <a:spcBef>
                <a:spcPts val="180"/>
              </a:spcBef>
              <a:spcAft>
                <a:spcPts val="0"/>
              </a:spcAft>
              <a:buClr>
                <a:schemeClr val="dk1"/>
              </a:buClr>
              <a:buSzPts val="900"/>
              <a:buFont typeface="Arial"/>
              <a:buNone/>
              <a:defRPr sz="900"/>
            </a:lvl7pPr>
            <a:lvl8pPr indent="-228600" lvl="7" marL="3657600" rtl="0" algn="l">
              <a:lnSpc>
                <a:spcPct val="100000"/>
              </a:lnSpc>
              <a:spcBef>
                <a:spcPts val="180"/>
              </a:spcBef>
              <a:spcAft>
                <a:spcPts val="0"/>
              </a:spcAft>
              <a:buClr>
                <a:schemeClr val="dk1"/>
              </a:buClr>
              <a:buSzPts val="900"/>
              <a:buFont typeface="Arial"/>
              <a:buNone/>
              <a:defRPr sz="900"/>
            </a:lvl8pPr>
            <a:lvl9pPr indent="-228600" lvl="8" marL="4114800" rtl="0" algn="l">
              <a:lnSpc>
                <a:spcPct val="100000"/>
              </a:lnSpc>
              <a:spcBef>
                <a:spcPts val="180"/>
              </a:spcBef>
              <a:spcAft>
                <a:spcPts val="0"/>
              </a:spcAft>
              <a:buClr>
                <a:schemeClr val="dk1"/>
              </a:buClr>
              <a:buSzPts val="900"/>
              <a:buFont typeface="Arial"/>
              <a:buNone/>
              <a:defRPr sz="900"/>
            </a:lvl9pPr>
          </a:lstStyle>
          <a:p/>
        </p:txBody>
      </p:sp>
      <p:sp>
        <p:nvSpPr>
          <p:cNvPr id="61" name="Google Shape;61;ge152f91d7f_0_48"/>
          <p:cNvSpPr txBox="1"/>
          <p:nvPr>
            <p:ph idx="11" type="ftr"/>
          </p:nvPr>
        </p:nvSpPr>
        <p:spPr>
          <a:xfrm>
            <a:off x="3124200" y="6248400"/>
            <a:ext cx="2895600" cy="4572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62" name="Google Shape;62;ge152f91d7f_0_48"/>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jpg"/><Relationship Id="rId2" Type="http://schemas.openxmlformats.org/officeDocument/2006/relationships/image" Target="../media/image2.jp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1.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ge152f91d7f_0_0"/>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1pPr>
            <a:lvl2pPr lvl="1"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2pPr>
            <a:lvl3pPr lvl="2"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3pPr>
            <a:lvl4pPr lvl="3"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4pPr>
            <a:lvl5pPr lvl="4"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5pPr>
            <a:lvl6pPr lvl="5"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6pPr>
            <a:lvl7pPr lvl="6"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7pPr>
            <a:lvl8pPr lvl="7"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8pPr>
            <a:lvl9pPr lvl="8" marR="0" rtl="0" algn="ctr">
              <a:lnSpc>
                <a:spcPct val="100000"/>
              </a:lnSpc>
              <a:spcBef>
                <a:spcPts val="0"/>
              </a:spcBef>
              <a:spcAft>
                <a:spcPts val="0"/>
              </a:spcAft>
              <a:buClr>
                <a:srgbClr val="000000"/>
              </a:buClr>
              <a:buSzPts val="1400"/>
              <a:buFont typeface="Arial"/>
              <a:buNone/>
              <a:defRPr b="0" i="0" sz="4000" u="none" cap="none" strike="noStrike">
                <a:solidFill>
                  <a:srgbClr val="1B75BB"/>
                </a:solidFill>
                <a:latin typeface="Arial"/>
                <a:ea typeface="Arial"/>
                <a:cs typeface="Arial"/>
                <a:sym typeface="Arial"/>
              </a:defRPr>
            </a:lvl9pPr>
          </a:lstStyle>
          <a:p/>
        </p:txBody>
      </p:sp>
      <p:sp>
        <p:nvSpPr>
          <p:cNvPr id="11" name="Google Shape;11;ge152f91d7f_0_0"/>
          <p:cNvSpPr txBox="1"/>
          <p:nvPr>
            <p:ph idx="1" type="body"/>
          </p:nvPr>
        </p:nvSpPr>
        <p:spPr>
          <a:xfrm>
            <a:off x="685800" y="1981200"/>
            <a:ext cx="7772400" cy="4114800"/>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2" name="Google Shape;12;ge152f91d7f_0_0"/>
          <p:cNvSpPr txBox="1"/>
          <p:nvPr>
            <p:ph idx="12" type="sldNum"/>
          </p:nvPr>
        </p:nvSpPr>
        <p:spPr>
          <a:xfrm>
            <a:off x="0" y="6400800"/>
            <a:ext cx="9144000" cy="457200"/>
          </a:xfrm>
          <a:prstGeom prst="rect">
            <a:avLst/>
          </a:prstGeom>
          <a:noFill/>
          <a:ln>
            <a:noFill/>
          </a:ln>
        </p:spPr>
        <p:txBody>
          <a:bodyPr anchorCtr="0" anchor="t"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defRPr>
            </a:lvl1pPr>
            <a:lvl2pPr indent="0" lvl="1"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defRPr>
            </a:lvl2pPr>
            <a:lvl3pPr indent="0" lvl="2"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defRPr>
            </a:lvl3pPr>
            <a:lvl4pPr indent="0" lvl="3"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defRPr>
            </a:lvl4pPr>
            <a:lvl5pPr indent="0" lvl="4"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defRPr>
            </a:lvl5pPr>
            <a:lvl6pPr indent="0" lvl="5"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defRPr>
            </a:lvl6pPr>
            <a:lvl7pPr indent="0" lvl="6"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defRPr>
            </a:lvl7pPr>
            <a:lvl8pPr indent="0" lvl="7"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defRPr>
            </a:lvl8pPr>
            <a:lvl9pPr indent="0" lvl="8" marL="0" marR="0" rtl="0" algn="ctr">
              <a:lnSpc>
                <a:spcPct val="100000"/>
              </a:lnSpc>
              <a:spcBef>
                <a:spcPts val="0"/>
              </a:spcBef>
              <a:spcAft>
                <a:spcPts val="0"/>
              </a:spcAft>
              <a:buClr>
                <a:srgbClr val="000000"/>
              </a:buClr>
              <a:buSzPts val="1400"/>
              <a:buFont typeface="Arial"/>
              <a:buNone/>
              <a:defRPr b="1" i="0" sz="1400" u="none" cap="none" strike="noStrike">
                <a:solidFill>
                  <a:srgbClr val="1B75BB"/>
                </a:solidFill>
              </a:defRPr>
            </a:lvl9pPr>
          </a:lstStyle>
          <a:p>
            <a:pPr indent="0" lvl="0" marL="0" rtl="0" algn="ctr">
              <a:spcBef>
                <a:spcPts val="0"/>
              </a:spcBef>
              <a:spcAft>
                <a:spcPts val="0"/>
              </a:spcAft>
              <a:buNone/>
            </a:pPr>
            <a:fld id="{00000000-1234-1234-1234-123412341234}" type="slidenum">
              <a:rPr lang="en-US"/>
              <a:t>‹#›</a:t>
            </a:fld>
            <a:endParaRPr/>
          </a:p>
        </p:txBody>
      </p:sp>
      <p:pic>
        <p:nvPicPr>
          <p:cNvPr descr="3Rs-tag72" id="13" name="Google Shape;13;ge152f91d7f_0_0"/>
          <p:cNvPicPr preferRelativeResize="0"/>
          <p:nvPr/>
        </p:nvPicPr>
        <p:blipFill rotWithShape="1">
          <a:blip r:embed="rId1">
            <a:alphaModFix/>
          </a:blip>
          <a:srcRect b="0" l="0" r="0" t="0"/>
          <a:stretch/>
        </p:blipFill>
        <p:spPr>
          <a:xfrm>
            <a:off x="0" y="6324600"/>
            <a:ext cx="2327588" cy="533400"/>
          </a:xfrm>
          <a:prstGeom prst="rect">
            <a:avLst/>
          </a:prstGeom>
          <a:noFill/>
          <a:ln>
            <a:noFill/>
          </a:ln>
        </p:spPr>
      </p:pic>
      <p:pic>
        <p:nvPicPr>
          <p:cNvPr descr="afy_logo-medium-WEB-2-18-10.jpg" id="14" name="Google Shape;14;ge152f91d7f_0_0"/>
          <p:cNvPicPr preferRelativeResize="0"/>
          <p:nvPr/>
        </p:nvPicPr>
        <p:blipFill rotWithShape="1">
          <a:blip r:embed="rId2">
            <a:alphaModFix/>
          </a:blip>
          <a:srcRect b="0" l="0" r="0" t="0"/>
          <a:stretch/>
        </p:blipFill>
        <p:spPr>
          <a:xfrm>
            <a:off x="7315200" y="6040244"/>
            <a:ext cx="1828800" cy="817756"/>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
          <p:cNvSpPr txBox="1"/>
          <p:nvPr>
            <p:ph type="ctrTitle"/>
          </p:nvPr>
        </p:nvSpPr>
        <p:spPr>
          <a:xfrm>
            <a:off x="685800" y="1967129"/>
            <a:ext cx="7772400" cy="1470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6000"/>
              <a:buFont typeface="Calibri"/>
              <a:buNone/>
            </a:pPr>
            <a:r>
              <a:rPr b="1" lang="en-US" sz="5700"/>
              <a:t>Advocate Graduate</a:t>
            </a:r>
            <a:endParaRPr b="1" sz="5700"/>
          </a:p>
        </p:txBody>
      </p:sp>
      <p:sp>
        <p:nvSpPr>
          <p:cNvPr id="78" name="Google Shape;78;p1"/>
          <p:cNvSpPr txBox="1"/>
          <p:nvPr>
            <p:ph idx="1" type="subTitle"/>
          </p:nvPr>
        </p:nvSpPr>
        <p:spPr>
          <a:xfrm>
            <a:off x="1371600" y="3573225"/>
            <a:ext cx="6400800" cy="17526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rPr lang="en-US"/>
              <a:t>12</a:t>
            </a:r>
            <a:r>
              <a:rPr baseline="30000" lang="en-US"/>
              <a:t>th</a:t>
            </a:r>
            <a:r>
              <a:rPr lang="en-US"/>
              <a:t> Grade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2"/>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b="1" lang="en-US">
                <a:solidFill>
                  <a:schemeClr val="lt1"/>
                </a:solidFill>
                <a:highlight>
                  <a:srgbClr val="1B75BB"/>
                </a:highlight>
              </a:rPr>
              <a:t> </a:t>
            </a:r>
            <a:r>
              <a:rPr b="1" lang="en-US">
                <a:solidFill>
                  <a:schemeClr val="lt1"/>
                </a:solidFill>
                <a:highlight>
                  <a:srgbClr val="1B75BB"/>
                </a:highlight>
              </a:rPr>
              <a:t>Advocacy – How to do it?</a:t>
            </a:r>
            <a:endParaRPr b="1">
              <a:solidFill>
                <a:schemeClr val="lt1"/>
              </a:solidFill>
              <a:highlight>
                <a:srgbClr val="1B75BB"/>
              </a:highlight>
            </a:endParaRPr>
          </a:p>
        </p:txBody>
      </p:sp>
      <p:sp>
        <p:nvSpPr>
          <p:cNvPr id="84" name="Google Shape;84;p2"/>
          <p:cNvSpPr txBox="1"/>
          <p:nvPr>
            <p:ph idx="1" type="body"/>
          </p:nvPr>
        </p:nvSpPr>
        <p:spPr>
          <a:xfrm>
            <a:off x="685800" y="1981200"/>
            <a:ext cx="7772400" cy="4114800"/>
          </a:xfrm>
          <a:prstGeom prst="rect">
            <a:avLst/>
          </a:prstGeom>
          <a:noFill/>
          <a:ln>
            <a:noFill/>
          </a:ln>
        </p:spPr>
        <p:txBody>
          <a:bodyPr anchorCtr="0" anchor="t" bIns="45700" lIns="91425" spcFirstLastPara="1" rIns="91425" wrap="square" tIns="45700">
            <a:normAutofit/>
          </a:bodyPr>
          <a:lstStyle/>
          <a:p>
            <a:pPr indent="-476091" lvl="0" marL="514350" rtl="0" algn="l">
              <a:lnSpc>
                <a:spcPct val="140000"/>
              </a:lnSpc>
              <a:spcBef>
                <a:spcPts val="0"/>
              </a:spcBef>
              <a:spcAft>
                <a:spcPts val="0"/>
              </a:spcAft>
              <a:buClr>
                <a:srgbClr val="1B75BB"/>
              </a:buClr>
              <a:buSzPts val="2198"/>
              <a:buAutoNum type="arabicPeriod"/>
            </a:pPr>
            <a:r>
              <a:rPr lang="en-US" sz="2567"/>
              <a:t>Define the issue</a:t>
            </a:r>
            <a:endParaRPr sz="2567"/>
          </a:p>
          <a:p>
            <a:pPr indent="-476091" lvl="0" marL="514350" rtl="0" algn="l">
              <a:lnSpc>
                <a:spcPct val="140000"/>
              </a:lnSpc>
              <a:spcBef>
                <a:spcPts val="1000"/>
              </a:spcBef>
              <a:spcAft>
                <a:spcPts val="0"/>
              </a:spcAft>
              <a:buClr>
                <a:srgbClr val="1B75BB"/>
              </a:buClr>
              <a:buSzPts val="2198"/>
              <a:buAutoNum type="arabicPeriod"/>
            </a:pPr>
            <a:r>
              <a:rPr lang="en-US" sz="2567"/>
              <a:t>Investigate/Research/Learn everything you can</a:t>
            </a:r>
            <a:endParaRPr sz="2567"/>
          </a:p>
          <a:p>
            <a:pPr indent="-476091" lvl="0" marL="514350" rtl="0" algn="l">
              <a:lnSpc>
                <a:spcPct val="140000"/>
              </a:lnSpc>
              <a:spcBef>
                <a:spcPts val="1000"/>
              </a:spcBef>
              <a:spcAft>
                <a:spcPts val="0"/>
              </a:spcAft>
              <a:buClr>
                <a:srgbClr val="1B75BB"/>
              </a:buClr>
              <a:buSzPts val="2198"/>
              <a:buAutoNum type="arabicPeriod"/>
            </a:pPr>
            <a:r>
              <a:rPr lang="en-US" sz="2567"/>
              <a:t>Develop your platform</a:t>
            </a:r>
            <a:endParaRPr sz="2567"/>
          </a:p>
          <a:p>
            <a:pPr indent="-476091" lvl="0" marL="514350" rtl="0" algn="l">
              <a:lnSpc>
                <a:spcPct val="140000"/>
              </a:lnSpc>
              <a:spcBef>
                <a:spcPts val="1000"/>
              </a:spcBef>
              <a:spcAft>
                <a:spcPts val="0"/>
              </a:spcAft>
              <a:buClr>
                <a:srgbClr val="1B75BB"/>
              </a:buClr>
              <a:buSzPts val="2198"/>
              <a:buAutoNum type="arabicPeriod"/>
            </a:pPr>
            <a:r>
              <a:rPr lang="en-US" sz="2567"/>
              <a:t>Take Action and Educate</a:t>
            </a:r>
            <a:endParaRPr sz="2567"/>
          </a:p>
          <a:p>
            <a:pPr indent="-476091" lvl="0" marL="514350" rtl="0" algn="l">
              <a:lnSpc>
                <a:spcPct val="140000"/>
              </a:lnSpc>
              <a:spcBef>
                <a:spcPts val="1000"/>
              </a:spcBef>
              <a:spcAft>
                <a:spcPts val="0"/>
              </a:spcAft>
              <a:buClr>
                <a:srgbClr val="1B75BB"/>
              </a:buClr>
              <a:buSzPts val="2198"/>
              <a:buAutoNum type="arabicPeriod"/>
            </a:pPr>
            <a:r>
              <a:rPr lang="en-US" sz="2567"/>
              <a:t>Review and Reflect</a:t>
            </a:r>
            <a:endParaRPr sz="2567"/>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3"/>
          <p:cNvSpPr txBox="1"/>
          <p:nvPr>
            <p:ph type="title"/>
          </p:nvPr>
        </p:nvSpPr>
        <p:spPr>
          <a:xfrm>
            <a:off x="685800" y="380250"/>
            <a:ext cx="7772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en-US">
                <a:solidFill>
                  <a:schemeClr val="lt1"/>
                </a:solidFill>
                <a:highlight>
                  <a:srgbClr val="1B75BB"/>
                </a:highlight>
              </a:rPr>
              <a:t> </a:t>
            </a:r>
            <a:r>
              <a:rPr b="1" lang="en-US">
                <a:solidFill>
                  <a:schemeClr val="lt1"/>
                </a:solidFill>
                <a:highlight>
                  <a:srgbClr val="1B75BB"/>
                </a:highlight>
              </a:rPr>
              <a:t>Define the Issue</a:t>
            </a:r>
            <a:endParaRPr b="1">
              <a:solidFill>
                <a:schemeClr val="lt1"/>
              </a:solidFill>
              <a:highlight>
                <a:srgbClr val="1B75BB"/>
              </a:highlight>
            </a:endParaRPr>
          </a:p>
        </p:txBody>
      </p:sp>
      <p:pic>
        <p:nvPicPr>
          <p:cNvPr id="91" name="Google Shape;91;p3"/>
          <p:cNvPicPr preferRelativeResize="0"/>
          <p:nvPr/>
        </p:nvPicPr>
        <p:blipFill>
          <a:blip r:embed="rId3">
            <a:alphaModFix/>
          </a:blip>
          <a:stretch>
            <a:fillRect/>
          </a:stretch>
        </p:blipFill>
        <p:spPr>
          <a:xfrm>
            <a:off x="2476263" y="1618300"/>
            <a:ext cx="4191475" cy="43107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4"/>
          <p:cNvSpPr txBox="1"/>
          <p:nvPr>
            <p:ph type="title"/>
          </p:nvPr>
        </p:nvSpPr>
        <p:spPr>
          <a:xfrm>
            <a:off x="685800" y="392475"/>
            <a:ext cx="7772400" cy="11430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10000"/>
              <a:buFont typeface="Calibri"/>
              <a:buNone/>
            </a:pPr>
            <a:r>
              <a:rPr b="1" lang="en-US">
                <a:solidFill>
                  <a:schemeClr val="lt1"/>
                </a:solidFill>
                <a:highlight>
                  <a:srgbClr val="1B75BB"/>
                </a:highlight>
              </a:rPr>
              <a:t> </a:t>
            </a:r>
            <a:r>
              <a:rPr b="1" lang="en-US">
                <a:solidFill>
                  <a:schemeClr val="lt1"/>
                </a:solidFill>
                <a:highlight>
                  <a:srgbClr val="1B75BB"/>
                </a:highlight>
              </a:rPr>
              <a:t>Investigate/Research/</a:t>
            </a:r>
            <a:br>
              <a:rPr b="1" lang="en-US">
                <a:solidFill>
                  <a:schemeClr val="lt1"/>
                </a:solidFill>
                <a:highlight>
                  <a:srgbClr val="1B75BB"/>
                </a:highlight>
              </a:rPr>
            </a:br>
            <a:r>
              <a:rPr b="1" lang="en-US">
                <a:solidFill>
                  <a:schemeClr val="lt1"/>
                </a:solidFill>
                <a:highlight>
                  <a:srgbClr val="1B75BB"/>
                </a:highlight>
              </a:rPr>
              <a:t> Learn All That You Can</a:t>
            </a:r>
            <a:endParaRPr b="1">
              <a:solidFill>
                <a:schemeClr val="lt1"/>
              </a:solidFill>
              <a:highlight>
                <a:srgbClr val="1B75BB"/>
              </a:highlight>
            </a:endParaRPr>
          </a:p>
        </p:txBody>
      </p:sp>
      <p:pic>
        <p:nvPicPr>
          <p:cNvPr id="98" name="Google Shape;98;p4"/>
          <p:cNvPicPr preferRelativeResize="0"/>
          <p:nvPr/>
        </p:nvPicPr>
        <p:blipFill>
          <a:blip r:embed="rId3">
            <a:alphaModFix/>
          </a:blip>
          <a:stretch>
            <a:fillRect/>
          </a:stretch>
        </p:blipFill>
        <p:spPr>
          <a:xfrm>
            <a:off x="2835950" y="1619075"/>
            <a:ext cx="3875450" cy="42870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5"/>
          <p:cNvSpPr txBox="1"/>
          <p:nvPr>
            <p:ph type="title"/>
          </p:nvPr>
        </p:nvSpPr>
        <p:spPr>
          <a:xfrm>
            <a:off x="685800" y="277025"/>
            <a:ext cx="7772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en-US">
                <a:solidFill>
                  <a:schemeClr val="lt1"/>
                </a:solidFill>
                <a:highlight>
                  <a:srgbClr val="1B75BB"/>
                </a:highlight>
              </a:rPr>
              <a:t> </a:t>
            </a:r>
            <a:r>
              <a:rPr b="1" lang="en-US">
                <a:solidFill>
                  <a:schemeClr val="lt1"/>
                </a:solidFill>
                <a:highlight>
                  <a:srgbClr val="1B75BB"/>
                </a:highlight>
              </a:rPr>
              <a:t>Develop Your Platform</a:t>
            </a:r>
            <a:endParaRPr b="1">
              <a:solidFill>
                <a:schemeClr val="lt1"/>
              </a:solidFill>
              <a:highlight>
                <a:srgbClr val="1B75BB"/>
              </a:highlight>
            </a:endParaRPr>
          </a:p>
        </p:txBody>
      </p:sp>
      <p:pic>
        <p:nvPicPr>
          <p:cNvPr id="105" name="Google Shape;105;p5"/>
          <p:cNvPicPr preferRelativeResize="0"/>
          <p:nvPr/>
        </p:nvPicPr>
        <p:blipFill>
          <a:blip r:embed="rId3">
            <a:alphaModFix/>
          </a:blip>
          <a:stretch>
            <a:fillRect/>
          </a:stretch>
        </p:blipFill>
        <p:spPr>
          <a:xfrm>
            <a:off x="2377225" y="1664175"/>
            <a:ext cx="4566274" cy="45171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6"/>
          <p:cNvSpPr txBox="1"/>
          <p:nvPr>
            <p:ph type="title"/>
          </p:nvPr>
        </p:nvSpPr>
        <p:spPr>
          <a:xfrm>
            <a:off x="685775" y="541575"/>
            <a:ext cx="7772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en-US">
                <a:solidFill>
                  <a:schemeClr val="lt1"/>
                </a:solidFill>
                <a:highlight>
                  <a:srgbClr val="1B75BB"/>
                </a:highlight>
              </a:rPr>
              <a:t> </a:t>
            </a:r>
            <a:r>
              <a:rPr b="1" lang="en-US">
                <a:solidFill>
                  <a:schemeClr val="lt1"/>
                </a:solidFill>
                <a:highlight>
                  <a:srgbClr val="1B75BB"/>
                </a:highlight>
              </a:rPr>
              <a:t>Take Action and Educate</a:t>
            </a:r>
            <a:endParaRPr b="1">
              <a:solidFill>
                <a:schemeClr val="lt1"/>
              </a:solidFill>
              <a:highlight>
                <a:srgbClr val="1B75BB"/>
              </a:highlight>
            </a:endParaRPr>
          </a:p>
        </p:txBody>
      </p:sp>
      <p:sp>
        <p:nvSpPr>
          <p:cNvPr id="112" name="Google Shape;112;p6"/>
          <p:cNvSpPr txBox="1"/>
          <p:nvPr>
            <p:ph idx="1" type="body"/>
          </p:nvPr>
        </p:nvSpPr>
        <p:spPr>
          <a:xfrm>
            <a:off x="628650" y="2156638"/>
            <a:ext cx="7886700" cy="757200"/>
          </a:xfrm>
          <a:prstGeom prst="rect">
            <a:avLst/>
          </a:prstGeom>
          <a:noFill/>
          <a:ln>
            <a:noFill/>
          </a:ln>
        </p:spPr>
        <p:txBody>
          <a:bodyPr anchorCtr="0" anchor="t" bIns="45700" lIns="91425" spcFirstLastPara="1" rIns="91425" wrap="square" tIns="45700">
            <a:spAutoFit/>
          </a:bodyPr>
          <a:lstStyle/>
          <a:p>
            <a:pPr indent="0" lvl="0" marL="0" rtl="0" algn="ctr">
              <a:lnSpc>
                <a:spcPct val="90000"/>
              </a:lnSpc>
              <a:spcBef>
                <a:spcPts val="0"/>
              </a:spcBef>
              <a:spcAft>
                <a:spcPts val="0"/>
              </a:spcAft>
              <a:buClr>
                <a:schemeClr val="accent1"/>
              </a:buClr>
              <a:buSzPts val="4800"/>
              <a:buNone/>
            </a:pPr>
            <a:r>
              <a:rPr b="1" lang="en-US" sz="4800">
                <a:solidFill>
                  <a:schemeClr val="lt1"/>
                </a:solidFill>
                <a:highlight>
                  <a:srgbClr val="F73080"/>
                </a:highlight>
              </a:rPr>
              <a:t>Problem</a:t>
            </a:r>
            <a:endParaRPr>
              <a:solidFill>
                <a:schemeClr val="lt1"/>
              </a:solidFill>
              <a:highlight>
                <a:srgbClr val="F73080"/>
              </a:highlight>
            </a:endParaRPr>
          </a:p>
        </p:txBody>
      </p:sp>
      <p:sp>
        <p:nvSpPr>
          <p:cNvPr id="113" name="Google Shape;113;p6"/>
          <p:cNvSpPr/>
          <p:nvPr/>
        </p:nvSpPr>
        <p:spPr>
          <a:xfrm>
            <a:off x="2689624" y="3385900"/>
            <a:ext cx="3764700" cy="831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4800" u="none" cap="none" strike="noStrike">
                <a:solidFill>
                  <a:schemeClr val="lt1"/>
                </a:solidFill>
                <a:highlight>
                  <a:srgbClr val="FCCC36"/>
                </a:highlight>
              </a:rPr>
              <a:t>Solution</a:t>
            </a:r>
            <a:r>
              <a:rPr b="1" i="0" lang="en-US" sz="4800" u="none" cap="none" strike="noStrike">
                <a:solidFill>
                  <a:schemeClr val="accent1"/>
                </a:solidFill>
              </a:rPr>
              <a:t> </a:t>
            </a:r>
            <a:endParaRPr b="1"/>
          </a:p>
        </p:txBody>
      </p:sp>
      <p:sp>
        <p:nvSpPr>
          <p:cNvPr id="114" name="Google Shape;114;p6"/>
          <p:cNvSpPr/>
          <p:nvPr/>
        </p:nvSpPr>
        <p:spPr>
          <a:xfrm>
            <a:off x="3297427" y="4893274"/>
            <a:ext cx="2549100" cy="831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4800" u="none" cap="none" strike="noStrike">
                <a:solidFill>
                  <a:schemeClr val="lt1"/>
                </a:solidFill>
                <a:highlight>
                  <a:srgbClr val="3099FF"/>
                </a:highlight>
              </a:rPr>
              <a:t>Action</a:t>
            </a:r>
            <a:endParaRPr b="1">
              <a:solidFill>
                <a:schemeClr val="lt1"/>
              </a:solidFill>
              <a:highlight>
                <a:srgbClr val="3099FF"/>
              </a:highlight>
            </a:endParaRPr>
          </a:p>
        </p:txBody>
      </p:sp>
      <p:sp>
        <p:nvSpPr>
          <p:cNvPr id="115" name="Google Shape;115;p6"/>
          <p:cNvSpPr txBox="1"/>
          <p:nvPr/>
        </p:nvSpPr>
        <p:spPr>
          <a:xfrm>
            <a:off x="5668100" y="6488668"/>
            <a:ext cx="35796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Calibri"/>
                <a:ea typeface="Calibri"/>
                <a:cs typeface="Calibri"/>
                <a:sym typeface="Calibri"/>
              </a:rPr>
              <a:t>Source: Advocates for Youth Media Guide 2020</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7"/>
          <p:cNvSpPr txBox="1"/>
          <p:nvPr>
            <p:ph type="title"/>
          </p:nvPr>
        </p:nvSpPr>
        <p:spPr>
          <a:xfrm>
            <a:off x="685800" y="322875"/>
            <a:ext cx="7772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en-US">
                <a:solidFill>
                  <a:schemeClr val="lt1"/>
                </a:solidFill>
                <a:highlight>
                  <a:srgbClr val="1B75BB"/>
                </a:highlight>
              </a:rPr>
              <a:t> </a:t>
            </a:r>
            <a:r>
              <a:rPr b="1" lang="en-US">
                <a:solidFill>
                  <a:schemeClr val="lt1"/>
                </a:solidFill>
                <a:highlight>
                  <a:srgbClr val="1B75BB"/>
                </a:highlight>
              </a:rPr>
              <a:t>Review and Reflect</a:t>
            </a:r>
            <a:endParaRPr b="1">
              <a:solidFill>
                <a:schemeClr val="lt1"/>
              </a:solidFill>
              <a:highlight>
                <a:srgbClr val="1B75BB"/>
              </a:highlight>
            </a:endParaRPr>
          </a:p>
        </p:txBody>
      </p:sp>
      <p:pic>
        <p:nvPicPr>
          <p:cNvPr id="122" name="Google Shape;122;p7"/>
          <p:cNvPicPr preferRelativeResize="0"/>
          <p:nvPr/>
        </p:nvPicPr>
        <p:blipFill>
          <a:blip r:embed="rId3">
            <a:alphaModFix/>
          </a:blip>
          <a:stretch>
            <a:fillRect/>
          </a:stretch>
        </p:blipFill>
        <p:spPr>
          <a:xfrm>
            <a:off x="519638" y="1629725"/>
            <a:ext cx="8104724" cy="37892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Advocates NEW_PPT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2021-04-02T14:37:35Z</dcterms:created>
  <dc:creator>Brittany McBride</dc:creator>
</cp:coreProperties>
</file>