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notesSlides/notesSlide3.xml" ContentType="application/vnd.openxmlformats-officedocument.presentationml.notesSlide+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notesSlides/notesSlide4.xml" ContentType="application/vnd.openxmlformats-officedocument.presentationml.notes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2.xml" ContentType="application/vnd.openxmlformats-officedocument.presentationml.notes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6"/>
  </p:notesMasterIdLst>
  <p:sldIdLst>
    <p:sldId id="257" r:id="rId2"/>
    <p:sldId id="256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A0136A-81D5-D441-8810-93E9600744FA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A9618-27A2-FD40-8296-1C9F04A5FE2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88949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055429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702458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7729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AA9618-27A2-FD40-8296-1C9F04A5FE26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21591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4402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8237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91317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32580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4448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0521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42877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4748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4617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97912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15670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BECEB8-7C5B-1444-9192-04CF6668DF40}" type="datetimeFigureOut">
              <a:rPr lang="en-US" smtClean="0"/>
              <a:pPr/>
              <a:t>1/6/16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A2DEC6-1C28-0945-A622-8B6C01CF65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72346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2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8700"/>
            <a:ext cx="9144000" cy="1143000"/>
          </a:xfrm>
        </p:spPr>
        <p:txBody>
          <a:bodyPr/>
          <a:lstStyle/>
          <a:p>
            <a:r>
              <a:rPr lang="en-US" dirty="0" smtClean="0"/>
              <a:t>Male Anatomy</a:t>
            </a:r>
            <a:endParaRPr lang="en-US" dirty="0"/>
          </a:p>
        </p:txBody>
      </p:sp>
      <p:pic>
        <p:nvPicPr>
          <p:cNvPr id="7" name="Picture 6" descr="Male Anatom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426" y="1172168"/>
            <a:ext cx="7572376" cy="4533900"/>
          </a:xfrm>
          <a:prstGeom prst="rect">
            <a:avLst/>
          </a:prstGeom>
        </p:spPr>
      </p:pic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98207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67310"/>
            <a:ext cx="9144000" cy="1143000"/>
          </a:xfrm>
        </p:spPr>
        <p:txBody>
          <a:bodyPr/>
          <a:lstStyle/>
          <a:p>
            <a:r>
              <a:rPr lang="en-US" dirty="0" smtClean="0"/>
              <a:t>Female Anatomy</a:t>
            </a:r>
            <a:endParaRPr lang="en-US" dirty="0"/>
          </a:p>
        </p:txBody>
      </p:sp>
      <p:pic>
        <p:nvPicPr>
          <p:cNvPr id="10" name="Picture 9" descr="Female Anatom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145" y="1207307"/>
            <a:ext cx="7273925" cy="4413250"/>
          </a:xfrm>
          <a:prstGeom prst="rect">
            <a:avLst/>
          </a:prstGeom>
        </p:spPr>
      </p:pic>
      <p:pic>
        <p:nvPicPr>
          <p:cNvPr id="4" name="Picture 3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69792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310"/>
            <a:ext cx="9144000" cy="1143000"/>
          </a:xfrm>
        </p:spPr>
        <p:txBody>
          <a:bodyPr/>
          <a:lstStyle/>
          <a:p>
            <a:r>
              <a:rPr lang="en-US" dirty="0" smtClean="0"/>
              <a:t>External Female Anatomy</a:t>
            </a:r>
            <a:endParaRPr lang="en-US" dirty="0"/>
          </a:p>
        </p:txBody>
      </p:sp>
      <p:pic>
        <p:nvPicPr>
          <p:cNvPr id="4" name="Picture 3" descr="External Female Anatomy.png"/>
          <p:cNvPicPr>
            <a:picLocks noChangeAspect="1"/>
          </p:cNvPicPr>
          <p:nvPr/>
        </p:nvPicPr>
        <p:blipFill>
          <a:blip r:embed="rId3"/>
          <a:srcRect l="2219" r="2219"/>
          <a:stretch>
            <a:fillRect/>
          </a:stretch>
        </p:blipFill>
        <p:spPr>
          <a:xfrm>
            <a:off x="669539" y="1203921"/>
            <a:ext cx="7876443" cy="4533900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96209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7310"/>
            <a:ext cx="8229600" cy="1143000"/>
          </a:xfrm>
        </p:spPr>
        <p:txBody>
          <a:bodyPr/>
          <a:lstStyle/>
          <a:p>
            <a:r>
              <a:rPr lang="en-US" dirty="0" smtClean="0"/>
              <a:t>Reproductive Anatomy</a:t>
            </a:r>
            <a:endParaRPr lang="en-US" dirty="0"/>
          </a:p>
        </p:txBody>
      </p:sp>
      <p:pic>
        <p:nvPicPr>
          <p:cNvPr id="9" name="Picture 8" descr="Male Anatomy.png"/>
          <p:cNvPicPr>
            <a:picLocks noChangeAspect="1"/>
          </p:cNvPicPr>
          <p:nvPr/>
        </p:nvPicPr>
        <p:blipFill>
          <a:blip r:embed="rId3"/>
          <a:srcRect l="2415" r="12077"/>
          <a:stretch>
            <a:fillRect/>
          </a:stretch>
        </p:blipFill>
        <p:spPr>
          <a:xfrm>
            <a:off x="457200" y="1856386"/>
            <a:ext cx="4011490" cy="2808939"/>
          </a:xfrm>
          <a:prstGeom prst="rect">
            <a:avLst/>
          </a:prstGeom>
        </p:spPr>
      </p:pic>
      <p:pic>
        <p:nvPicPr>
          <p:cNvPr id="10" name="Picture 9" descr="Female Anatomy.png"/>
          <p:cNvPicPr>
            <a:picLocks noChangeAspect="1"/>
          </p:cNvPicPr>
          <p:nvPr/>
        </p:nvPicPr>
        <p:blipFill>
          <a:blip r:embed="rId4"/>
          <a:srcRect l="13831" t="8287" r="12573" b="2072"/>
          <a:stretch>
            <a:fillRect/>
          </a:stretch>
        </p:blipFill>
        <p:spPr>
          <a:xfrm>
            <a:off x="4847768" y="1852481"/>
            <a:ext cx="3806309" cy="2812844"/>
          </a:xfrm>
          <a:prstGeom prst="rect">
            <a:avLst/>
          </a:prstGeom>
        </p:spPr>
      </p:pic>
      <p:pic>
        <p:nvPicPr>
          <p:cNvPr id="5" name="Picture 4" descr="AFY_LOGO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245684" y="5871760"/>
            <a:ext cx="1496766" cy="639697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04675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13</Words>
  <Application>Microsoft Macintosh PowerPoint</Application>
  <PresentationFormat>On-screen Show (4:3)</PresentationFormat>
  <Paragraphs>8</Paragraphs>
  <Slides>4</Slides>
  <Notes>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Male Anatomy</vt:lpstr>
      <vt:lpstr>Female Anatomy</vt:lpstr>
      <vt:lpstr>External Female Anatomy</vt:lpstr>
      <vt:lpstr>Reproductive Anatomy</vt:lpstr>
    </vt:vector>
  </TitlesOfParts>
  <Company>Advocates for Youth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Arlene Basilio</dc:creator>
  <cp:lastModifiedBy>Katharine Fraser</cp:lastModifiedBy>
  <cp:revision>6</cp:revision>
  <dcterms:created xsi:type="dcterms:W3CDTF">2016-01-06T14:25:03Z</dcterms:created>
  <dcterms:modified xsi:type="dcterms:W3CDTF">2016-01-06T14:27:49Z</dcterms:modified>
</cp:coreProperties>
</file>