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84" r:id="rId2"/>
    <p:sldId id="285" r:id="rId3"/>
    <p:sldId id="286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1502" y="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A0136A-81D5-D441-8810-93E9600744FA}" type="datetimeFigureOut">
              <a:rPr lang="en-US" smtClean="0"/>
              <a:pPr/>
              <a:t>2/18/2021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AA9618-27A2-FD40-8296-1C9F04A5FE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949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07400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67391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58571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AC7B4A-B503-0647-9E89-6994AA04F74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805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7054AD-A1F7-4F49-BD34-3D45287FAE0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356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2D6DB1-95A2-134E-B54B-FC793867301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941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A312D2-F0C4-C445-B2DF-C10EE0E9506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158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41C086-C874-D941-9EA0-E34C271974C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11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894890-3B89-3C42-88D1-74842000CE3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395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EE35A8-5249-1C40-8C7D-FF5D945A2B3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235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D5DDCF-59EC-A04B-B36E-19CC1FD2984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782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6ED17C-74E0-A240-9EE1-9BCB43767B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96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CD744C-EF90-1A45-BB08-372804ECFFB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11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CF013D-FB92-D942-B3DF-3B47E22EC62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955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2FA97541-3F81-5648-8384-F117A887DA48}" type="slidenum">
              <a:rPr lang="en-US">
                <a:solidFill>
                  <a:srgbClr val="000000"/>
                </a:solidFill>
                <a:latin typeface="Arial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33" name="Picture 9" descr="3Rs-tag7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6667"/>
            <a:ext cx="2362200" cy="54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147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1143000" y="169902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numCol="1" anchor="b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</a:pPr>
            <a:r>
              <a:rPr lang="en-US"/>
              <a:t>So Attractive</a:t>
            </a:r>
            <a:br>
              <a:rPr lang="en-US"/>
            </a:br>
            <a:r>
              <a:rPr lang="en-US"/>
              <a:t>Communication Strategies</a:t>
            </a:r>
            <a:endParaRPr/>
          </a:p>
        </p:txBody>
      </p:sp>
      <p:sp>
        <p:nvSpPr>
          <p:cNvPr id="85" name="Google Shape;85;p1"/>
          <p:cNvSpPr txBox="1">
            <a:spLocks noGrp="1"/>
          </p:cNvSpPr>
          <p:nvPr>
            <p:ph type="subTitle" idx="1"/>
          </p:nvPr>
        </p:nvSpPr>
        <p:spPr>
          <a:xfrm>
            <a:off x="1143000" y="3558778"/>
            <a:ext cx="6858000" cy="124182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endParaRPr/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040244"/>
            <a:ext cx="18288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780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>
            <a:spLocks noGrp="1"/>
          </p:cNvSpPr>
          <p:nvPr>
            <p:ph type="title"/>
          </p:nvPr>
        </p:nvSpPr>
        <p:spPr>
          <a:xfrm>
            <a:off x="628650" y="113109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numCol="1" anchor="ctr" anchorCtr="0" compatLnSpc="1">
            <a:prstTxWarp prst="textNoShape">
              <a:avLst/>
            </a:prstTxWarp>
            <a:normAutofit/>
          </a:bodyPr>
          <a:lstStyle/>
          <a:p>
            <a: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</a:pPr>
            <a:r>
              <a:rPr lang="en-US"/>
              <a:t>Strategies</a:t>
            </a:r>
            <a:endParaRPr/>
          </a:p>
        </p:txBody>
      </p:sp>
      <p:sp>
        <p:nvSpPr>
          <p:cNvPr id="91" name="Google Shape;91;p2"/>
          <p:cNvSpPr txBox="1">
            <a:spLocks noGrp="1"/>
          </p:cNvSpPr>
          <p:nvPr>
            <p:ph type="body" idx="1"/>
          </p:nvPr>
        </p:nvSpPr>
        <p:spPr>
          <a:xfrm>
            <a:off x="628650" y="222646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385763" indent="-38576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Calibri"/>
              <a:buAutoNum type="arabicPeriod"/>
            </a:pPr>
            <a:r>
              <a:rPr lang="en-US" sz="1943"/>
              <a:t>Communicate with the goal of maintaining the relationship.</a:t>
            </a:r>
            <a:endParaRPr/>
          </a:p>
          <a:p>
            <a:pPr marL="385763" indent="-385763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Calibri"/>
              <a:buAutoNum type="arabicPeriod"/>
            </a:pPr>
            <a:r>
              <a:rPr lang="en-US" sz="1943"/>
              <a:t>Express your interest in learning and your limitations.</a:t>
            </a:r>
            <a:endParaRPr/>
          </a:p>
          <a:p>
            <a:pPr marL="342900" lvl="1" indent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220"/>
              <a:buNone/>
            </a:pPr>
            <a:r>
              <a:rPr lang="en-US" sz="1665"/>
              <a:t>“I don’t know much about this but I really want to learn…”</a:t>
            </a:r>
            <a:endParaRPr/>
          </a:p>
          <a:p>
            <a:pPr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Calibri"/>
              <a:buAutoNum type="arabicPeriod"/>
            </a:pPr>
            <a:r>
              <a:rPr lang="en-US" sz="1943"/>
              <a:t>Acknowledgement does not equal agreement </a:t>
            </a:r>
            <a:endParaRPr/>
          </a:p>
          <a:p>
            <a:pPr marL="342900" lvl="1" indent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220"/>
              <a:buNone/>
            </a:pPr>
            <a:r>
              <a:rPr lang="en-US" sz="1665"/>
              <a:t>“Thanks for sharing your opinion”</a:t>
            </a:r>
            <a:endParaRPr/>
          </a:p>
          <a:p>
            <a:pPr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Calibri"/>
              <a:buAutoNum type="arabicPeriod"/>
            </a:pPr>
            <a:r>
              <a:rPr lang="en-US" sz="1943"/>
              <a:t>Respect is non-negotiable </a:t>
            </a:r>
            <a:endParaRPr/>
          </a:p>
          <a:p>
            <a:pPr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Calibri"/>
              <a:buAutoNum type="arabicPeriod"/>
            </a:pPr>
            <a:r>
              <a:rPr lang="en-US" sz="1943"/>
              <a:t>Impact is more important than intention.</a:t>
            </a:r>
            <a:endParaRPr/>
          </a:p>
          <a:p>
            <a:pPr marL="342900" lvl="1" indent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220"/>
              <a:buNone/>
            </a:pPr>
            <a:r>
              <a:rPr lang="en-US" sz="1665"/>
              <a:t>While you may not have intended to hurt someone if your impact was harm you owe that person an apology. </a:t>
            </a:r>
            <a:endParaRPr/>
          </a:p>
          <a:p>
            <a:pPr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Calibri"/>
              <a:buAutoNum type="arabicPeriod"/>
            </a:pPr>
            <a:r>
              <a:rPr lang="en-US" sz="1943"/>
              <a:t>A person’s opinion does not get to infringe on someone’s human rights. </a:t>
            </a:r>
            <a:endParaRPr/>
          </a:p>
          <a:p>
            <a:pPr indent="-21955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endParaRPr sz="1943"/>
          </a:p>
          <a:p>
            <a:pPr marL="342900" lvl="1" indent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220"/>
              <a:buNone/>
            </a:pPr>
            <a:endParaRPr sz="1665"/>
          </a:p>
          <a:p>
            <a:pPr marL="342900" lvl="1" indent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220"/>
              <a:buNone/>
            </a:pPr>
            <a:endParaRPr sz="1665"/>
          </a:p>
          <a:p>
            <a:pPr marL="342900" lvl="1" indent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220"/>
              <a:buNone/>
            </a:pPr>
            <a:endParaRPr sz="1665"/>
          </a:p>
          <a:p>
            <a:pPr marL="342900" lvl="1" indent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220"/>
              <a:buNone/>
            </a:pPr>
            <a:endParaRPr sz="1665"/>
          </a:p>
          <a:p>
            <a:pPr marL="342900" lvl="1" indent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220"/>
              <a:buNone/>
            </a:pPr>
            <a:endParaRPr sz="1665"/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040244"/>
            <a:ext cx="18288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936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"/>
          <p:cNvSpPr txBox="1">
            <a:spLocks noGrp="1"/>
          </p:cNvSpPr>
          <p:nvPr>
            <p:ph type="title"/>
          </p:nvPr>
        </p:nvSpPr>
        <p:spPr>
          <a:xfrm>
            <a:off x="628650" y="113109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numCol="1" anchor="ctr" anchorCtr="0" compatLnSpc="1">
            <a:prstTxWarp prst="textNoShape">
              <a:avLst/>
            </a:prstTxWarp>
            <a:normAutofit/>
          </a:bodyPr>
          <a:lstStyle/>
          <a:p>
            <a: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</a:pPr>
            <a:r>
              <a:rPr lang="en-US"/>
              <a:t>Let’s Practice</a:t>
            </a:r>
            <a:endParaRPr/>
          </a:p>
        </p:txBody>
      </p:sp>
      <p:sp>
        <p:nvSpPr>
          <p:cNvPr id="97" name="Google Shape;97;p3"/>
          <p:cNvSpPr txBox="1">
            <a:spLocks noGrp="1"/>
          </p:cNvSpPr>
          <p:nvPr>
            <p:ph type="body" idx="1"/>
          </p:nvPr>
        </p:nvSpPr>
        <p:spPr>
          <a:xfrm>
            <a:off x="628650" y="222646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Sexual Orientation is a choice a person can make. </a:t>
            </a:r>
            <a:endParaRPr/>
          </a:p>
          <a:p>
            <a: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  <a:p>
            <a: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  <a:p>
            <a: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Person A should agree with the statement.</a:t>
            </a:r>
            <a:endParaRPr/>
          </a:p>
          <a:p>
            <a:pPr marL="0" indent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Person B should disagree with the statement.</a:t>
            </a:r>
            <a:endParaRPr/>
          </a:p>
          <a:p>
            <a:pPr marL="0" indent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Person C will serve as the mediator. </a:t>
            </a:r>
            <a:endParaRPr/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040244"/>
            <a:ext cx="18288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188266"/>
      </p:ext>
    </p:extLst>
  </p:cSld>
  <p:clrMapOvr>
    <a:masterClrMapping/>
  </p:clrMapOvr>
</p:sld>
</file>

<file path=ppt/theme/theme1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Gotham Book"/>
        <a:ea typeface="ＭＳ Ｐゴシック"/>
        <a:cs typeface="ＭＳ Ｐゴシック"/>
      </a:majorFont>
      <a:minorFont>
        <a:latin typeface="VistaSansBook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3rs" id="{45E0F3AB-B4B5-42A8-94BD-D6311821A282}" vid="{821C8640-2F09-4997-B639-D43DD04340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</TotalTime>
  <Words>127</Words>
  <Application>Microsoft Office PowerPoint</Application>
  <PresentationFormat>On-screen Show (4:3)</PresentationFormat>
  <Paragraphs>22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ＭＳ Ｐゴシック</vt:lpstr>
      <vt:lpstr>Arial</vt:lpstr>
      <vt:lpstr>Calibri</vt:lpstr>
      <vt:lpstr>Gotham Book</vt:lpstr>
      <vt:lpstr>VistaSansBook</vt:lpstr>
      <vt:lpstr>Advocates NEW_PPT_template</vt:lpstr>
      <vt:lpstr>So Attractive Communication Strategies</vt:lpstr>
      <vt:lpstr>Strategies</vt:lpstr>
      <vt:lpstr>Let’s Practice</vt:lpstr>
    </vt:vector>
  </TitlesOfParts>
  <Company>Advocates for Youth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Arlene Basilio</dc:creator>
  <cp:lastModifiedBy>Emily Bridges</cp:lastModifiedBy>
  <cp:revision>14</cp:revision>
  <dcterms:created xsi:type="dcterms:W3CDTF">2016-01-06T14:25:03Z</dcterms:created>
  <dcterms:modified xsi:type="dcterms:W3CDTF">2021-02-18T18:23:38Z</dcterms:modified>
</cp:coreProperties>
</file>