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69" r:id="rId2"/>
    <p:sldId id="270" r:id="rId3"/>
    <p:sldId id="271"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799"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A0136A-81D5-D441-8810-93E9600744FA}" type="datetimeFigureOut">
              <a:rPr lang="en-US" smtClean="0"/>
              <a:pPr/>
              <a:t>2/18/2021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AA9618-27A2-FD40-8296-1C9F04A5FE26}" type="slidenum">
              <a:rPr lang="en-US" smtClean="0"/>
              <a:pPr/>
              <a:t>‹#›</a:t>
            </a:fld>
            <a:endParaRPr lang="en-US"/>
          </a:p>
        </p:txBody>
      </p:sp>
    </p:spTree>
    <p:extLst>
      <p:ext uri="{BB962C8B-B14F-4D97-AF65-F5344CB8AC3E}">
        <p14:creationId xmlns:p14="http://schemas.microsoft.com/office/powerpoint/2010/main" val="29889496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F2AC7B4A-B503-0647-9E89-6994AA04F74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63805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D07054AD-A1F7-4F49-BD34-3D45287FAE0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63356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442D6DB1-95A2-134E-B54B-FC793867301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13941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4A312D2-F0C4-C445-B2DF-C10EE0E9506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38158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441C086-C874-D941-9EA0-E34C271974C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0117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42894890-3B89-3C42-88D1-74842000CE3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95395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97EE35A8-5249-1C40-8C7D-FF5D945A2B3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39235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1DD5DDCF-59EC-A04B-B36E-19CC1FD2984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83782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CB6ED17C-74E0-A240-9EE1-9BCB43767B4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5696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FCD744C-EF90-1A45-BB08-372804ECFFB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11911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B2CF013D-FB92-D942-B3DF-3B47E22EC62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20955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pPr defTabSz="914400" eaLnBrk="0" fontAlgn="base" hangingPunct="0">
              <a:spcBef>
                <a:spcPct val="0"/>
              </a:spcBef>
              <a:spcAft>
                <a:spcPct val="0"/>
              </a:spcAft>
            </a:pPr>
            <a:endParaRPr lang="en-US">
              <a:solidFill>
                <a:srgbClr val="000000"/>
              </a:solidFill>
              <a:latin typeface="Arial"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pPr defTabSz="914400" eaLnBrk="0" fontAlgn="base" hangingPunct="0">
              <a:spcBef>
                <a:spcPct val="0"/>
              </a:spcBef>
              <a:spcAft>
                <a:spcPct val="0"/>
              </a:spcAft>
            </a:pPr>
            <a:fld id="{2FA97541-3F81-5648-8384-F117A887DA48}" type="slidenum">
              <a:rPr lang="en-US">
                <a:solidFill>
                  <a:srgbClr val="000000"/>
                </a:solidFill>
                <a:latin typeface="Arial" charset="0"/>
              </a:rPr>
              <a:pPr defTabSz="914400" eaLnBrk="0" fontAlgn="base" hangingPunct="0">
                <a:spcBef>
                  <a:spcPct val="0"/>
                </a:spcBef>
                <a:spcAft>
                  <a:spcPct val="0"/>
                </a:spcAft>
              </a:pPr>
              <a:t>‹#›</a:t>
            </a:fld>
            <a:endParaRPr lang="en-US">
              <a:solidFill>
                <a:srgbClr val="000000"/>
              </a:solidFill>
              <a:latin typeface="Arial" charset="0"/>
            </a:endParaRPr>
          </a:p>
        </p:txBody>
      </p:sp>
      <p:pic>
        <p:nvPicPr>
          <p:cNvPr id="1033" name="Picture 9" descr="3Rs-tag7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316667"/>
            <a:ext cx="2362200" cy="541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01478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000">
          <a:solidFill>
            <a:srgbClr val="1B75BB"/>
          </a:solidFill>
          <a:latin typeface="+mj-lt"/>
          <a:ea typeface="+mj-ea"/>
          <a:cs typeface="+mj-cs"/>
        </a:defRPr>
      </a:lvl1pPr>
      <a:lvl2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2pPr>
      <a:lvl3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3pPr>
      <a:lvl4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4pPr>
      <a:lvl5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5pPr>
      <a:lvl6pPr marL="4572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6pPr>
      <a:lvl7pPr marL="9144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7pPr>
      <a:lvl8pPr marL="13716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8pPr>
      <a:lvl9pPr marL="18288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04A3B-C3BE-4E27-8E24-BA59EEDA9062}"/>
              </a:ext>
            </a:extLst>
          </p:cNvPr>
          <p:cNvSpPr>
            <a:spLocks noGrp="1"/>
          </p:cNvSpPr>
          <p:nvPr>
            <p:ph type="ctrTitle"/>
          </p:nvPr>
        </p:nvSpPr>
        <p:spPr/>
        <p:txBody>
          <a:bodyPr/>
          <a:lstStyle/>
          <a:p>
            <a:r>
              <a:rPr lang="en-US" dirty="0"/>
              <a:t>Image Overload</a:t>
            </a:r>
          </a:p>
        </p:txBody>
      </p:sp>
      <p:sp>
        <p:nvSpPr>
          <p:cNvPr id="3" name="Subtitle 2">
            <a:extLst>
              <a:ext uri="{FF2B5EF4-FFF2-40B4-BE49-F238E27FC236}">
                <a16:creationId xmlns:a16="http://schemas.microsoft.com/office/drawing/2014/main" id="{A6F065E9-B466-4120-BA44-7DECAC49ED08}"/>
              </a:ext>
            </a:extLst>
          </p:cNvPr>
          <p:cNvSpPr>
            <a:spLocks noGrp="1"/>
          </p:cNvSpPr>
          <p:nvPr>
            <p:ph type="subTitle" idx="1"/>
          </p:nvPr>
        </p:nvSpPr>
        <p:spPr/>
        <p:txBody>
          <a:bodyPr/>
          <a:lstStyle/>
          <a:p>
            <a:endParaRPr lang="en-US"/>
          </a:p>
        </p:txBody>
      </p:sp>
      <p:pic>
        <p:nvPicPr>
          <p:cNvPr id="4" name="Picture 3"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200" y="6040244"/>
            <a:ext cx="1828800" cy="817756"/>
          </a:xfrm>
          <a:prstGeom prst="rect">
            <a:avLst/>
          </a:prstGeom>
        </p:spPr>
      </p:pic>
    </p:spTree>
    <p:extLst>
      <p:ext uri="{BB962C8B-B14F-4D97-AF65-F5344CB8AC3E}">
        <p14:creationId xmlns:p14="http://schemas.microsoft.com/office/powerpoint/2010/main" val="3386131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F503C-A81F-44D6-90F7-01B9D88E022B}"/>
              </a:ext>
            </a:extLst>
          </p:cNvPr>
          <p:cNvSpPr>
            <a:spLocks noGrp="1"/>
          </p:cNvSpPr>
          <p:nvPr>
            <p:ph type="title"/>
          </p:nvPr>
        </p:nvSpPr>
        <p:spPr/>
        <p:txBody>
          <a:bodyPr/>
          <a:lstStyle/>
          <a:p>
            <a:r>
              <a:rPr lang="en-US" dirty="0"/>
              <a:t>With your elbow partner please discuss the following:</a:t>
            </a:r>
          </a:p>
        </p:txBody>
      </p:sp>
      <p:sp>
        <p:nvSpPr>
          <p:cNvPr id="3" name="Content Placeholder 2">
            <a:extLst>
              <a:ext uri="{FF2B5EF4-FFF2-40B4-BE49-F238E27FC236}">
                <a16:creationId xmlns:a16="http://schemas.microsoft.com/office/drawing/2014/main" id="{F0BEFC27-DCD8-4C8A-A2F0-83872D116974}"/>
              </a:ext>
            </a:extLst>
          </p:cNvPr>
          <p:cNvSpPr>
            <a:spLocks noGrp="1"/>
          </p:cNvSpPr>
          <p:nvPr>
            <p:ph idx="1"/>
          </p:nvPr>
        </p:nvSpPr>
        <p:spPr/>
        <p:txBody>
          <a:bodyPr/>
          <a:lstStyle/>
          <a:p>
            <a:pPr>
              <a:buFontTx/>
              <a:buChar char="-"/>
            </a:pPr>
            <a:r>
              <a:rPr lang="en-US" b="1" dirty="0"/>
              <a:t>How does a person’s body image impact their self-esteem? </a:t>
            </a:r>
          </a:p>
          <a:p>
            <a:pPr>
              <a:buFontTx/>
              <a:buChar char="-"/>
            </a:pPr>
            <a:r>
              <a:rPr lang="en-US" b="1" dirty="0"/>
              <a:t>How would positive body image impact a person’s self-esteem?</a:t>
            </a:r>
          </a:p>
          <a:p>
            <a:pPr>
              <a:buFontTx/>
              <a:buChar char="-"/>
            </a:pPr>
            <a:r>
              <a:rPr lang="en-US" b="1" dirty="0"/>
              <a:t>How would negative body image impact a person’s self-esteem? </a:t>
            </a:r>
            <a:endParaRPr lang="en-US" dirty="0"/>
          </a:p>
        </p:txBody>
      </p:sp>
      <p:pic>
        <p:nvPicPr>
          <p:cNvPr id="4" name="Picture 3"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200" y="6040244"/>
            <a:ext cx="1828800" cy="817756"/>
          </a:xfrm>
          <a:prstGeom prst="rect">
            <a:avLst/>
          </a:prstGeom>
        </p:spPr>
      </p:pic>
    </p:spTree>
    <p:extLst>
      <p:ext uri="{BB962C8B-B14F-4D97-AF65-F5344CB8AC3E}">
        <p14:creationId xmlns:p14="http://schemas.microsoft.com/office/powerpoint/2010/main" val="2084470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D550B-D2CE-4353-8876-198A26A21CC2}"/>
              </a:ext>
            </a:extLst>
          </p:cNvPr>
          <p:cNvSpPr>
            <a:spLocks noGrp="1"/>
          </p:cNvSpPr>
          <p:nvPr>
            <p:ph type="title"/>
          </p:nvPr>
        </p:nvSpPr>
        <p:spPr/>
        <p:txBody>
          <a:bodyPr/>
          <a:lstStyle/>
          <a:p>
            <a:r>
              <a:rPr lang="en-US" dirty="0"/>
              <a:t>Scenario Card</a:t>
            </a:r>
          </a:p>
        </p:txBody>
      </p:sp>
      <p:sp>
        <p:nvSpPr>
          <p:cNvPr id="3" name="Content Placeholder 2">
            <a:extLst>
              <a:ext uri="{FF2B5EF4-FFF2-40B4-BE49-F238E27FC236}">
                <a16:creationId xmlns:a16="http://schemas.microsoft.com/office/drawing/2014/main" id="{795425E6-93EB-4699-A8CE-DD5D48A4B163}"/>
              </a:ext>
            </a:extLst>
          </p:cNvPr>
          <p:cNvSpPr>
            <a:spLocks noGrp="1"/>
          </p:cNvSpPr>
          <p:nvPr>
            <p:ph idx="1"/>
          </p:nvPr>
        </p:nvSpPr>
        <p:spPr/>
        <p:txBody>
          <a:bodyPr/>
          <a:lstStyle/>
          <a:p>
            <a:pPr marL="0" indent="0">
              <a:buNone/>
            </a:pPr>
            <a:r>
              <a:rPr lang="en-US" dirty="0"/>
              <a:t>A student in the class has an older sibling who they hang out with after school while their parents are at work. The older sibling watches porn in the living room and shows it to their younger sibling sometimes. </a:t>
            </a:r>
          </a:p>
          <a:p>
            <a:pPr marL="0" indent="0">
              <a:buNone/>
            </a:pPr>
            <a:r>
              <a:rPr lang="en-US" dirty="0"/>
              <a:t>Where would you place this scenario on the spectrum?</a:t>
            </a:r>
          </a:p>
        </p:txBody>
      </p:sp>
      <p:pic>
        <p:nvPicPr>
          <p:cNvPr id="4" name="Picture 3"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200" y="6040244"/>
            <a:ext cx="1828800" cy="817756"/>
          </a:xfrm>
          <a:prstGeom prst="rect">
            <a:avLst/>
          </a:prstGeom>
        </p:spPr>
      </p:pic>
    </p:spTree>
    <p:extLst>
      <p:ext uri="{BB962C8B-B14F-4D97-AF65-F5344CB8AC3E}">
        <p14:creationId xmlns:p14="http://schemas.microsoft.com/office/powerpoint/2010/main" val="1909809366"/>
      </p:ext>
    </p:extLst>
  </p:cSld>
  <p:clrMapOvr>
    <a:masterClrMapping/>
  </p:clrMapOvr>
</p:sld>
</file>

<file path=ppt/theme/theme1.xml><?xml version="1.0" encoding="utf-8"?>
<a:theme xmlns:a="http://schemas.openxmlformats.org/drawingml/2006/main" name="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Gotham Book"/>
        <a:ea typeface="ＭＳ Ｐゴシック"/>
        <a:cs typeface="ＭＳ Ｐゴシック"/>
      </a:majorFont>
      <a:minorFont>
        <a:latin typeface="VistaSansBook"/>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3rs" id="{45E0F3AB-B4B5-42A8-94BD-D6311821A282}" vid="{821C8640-2F09-4997-B639-D43DD04340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102</TotalTime>
  <Words>94</Words>
  <Application>Microsoft Office PowerPoint</Application>
  <PresentationFormat>On-screen Show (4:3)</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ＭＳ Ｐゴシック</vt:lpstr>
      <vt:lpstr>Arial</vt:lpstr>
      <vt:lpstr>Calibri</vt:lpstr>
      <vt:lpstr>Gotham Book</vt:lpstr>
      <vt:lpstr>VistaSansBook</vt:lpstr>
      <vt:lpstr>Advocates NEW_PPT_template</vt:lpstr>
      <vt:lpstr>Image Overload</vt:lpstr>
      <vt:lpstr>With your elbow partner please discuss the following:</vt:lpstr>
      <vt:lpstr>Scenario Card</vt:lpstr>
    </vt:vector>
  </TitlesOfParts>
  <Company>Advocates for Youth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Arlene Basilio</dc:creator>
  <cp:lastModifiedBy>Emily Bridges</cp:lastModifiedBy>
  <cp:revision>12</cp:revision>
  <dcterms:created xsi:type="dcterms:W3CDTF">2016-01-06T14:25:03Z</dcterms:created>
  <dcterms:modified xsi:type="dcterms:W3CDTF">2021-02-18T18:24:41Z</dcterms:modified>
</cp:coreProperties>
</file>