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7663"/>
    <p:restoredTop sz="96110"/>
  </p:normalViewPr>
  <p:slideViewPr>
    <p:cSldViewPr snapToGrid="0" snapToObjects="1">
      <p:cViewPr varScale="1">
        <p:scale>
          <a:sx n="111" d="100"/>
          <a:sy n="111" d="100"/>
        </p:scale>
        <p:origin x="208" y="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Understanding Our Bodies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 – Lesson 1</a:t>
            </a:r>
          </a:p>
        </p:txBody>
      </p:sp>
    </p:spTree>
    <p:extLst>
      <p:ext uri="{BB962C8B-B14F-4D97-AF65-F5344CB8AC3E}">
        <p14:creationId xmlns:p14="http://schemas.microsoft.com/office/powerpoint/2010/main" val="2156990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92BEF-72BC-6141-8330-5616E0F68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Girl’s Body</a:t>
            </a:r>
          </a:p>
        </p:txBody>
      </p:sp>
      <p:pic>
        <p:nvPicPr>
          <p:cNvPr id="4" name="Content Placeholder 3" descr="girl1.png">
            <a:extLst>
              <a:ext uri="{FF2B5EF4-FFF2-40B4-BE49-F238E27FC236}">
                <a16:creationId xmlns:a16="http://schemas.microsoft.com/office/drawing/2014/main" id="{1DFD7ADC-A421-4B96-27E1-B9DF7EBE21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3291" y="1600200"/>
            <a:ext cx="49974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560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CBB9D4-D775-A553-CD50-891F6E735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Girl’s Body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374D641-E599-A8D5-72B0-9B594E6700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A9EC27-CD67-77AB-52F9-609FA162D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6935" y="1691613"/>
            <a:ext cx="4434551" cy="443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57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E1F1C-EA26-1FAE-6949-5C4FDF540D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Boy’s Body</a:t>
            </a:r>
          </a:p>
        </p:txBody>
      </p:sp>
      <p:pic>
        <p:nvPicPr>
          <p:cNvPr id="4" name="Content Placeholder 3" descr="boy1.png">
            <a:extLst>
              <a:ext uri="{FF2B5EF4-FFF2-40B4-BE49-F238E27FC236}">
                <a16:creationId xmlns:a16="http://schemas.microsoft.com/office/drawing/2014/main" id="{619285FF-3F67-CFB8-DB1E-F423BD20CA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2738" y="1600200"/>
            <a:ext cx="527852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96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C039F-7EF5-ADBA-7AB1-43B464C662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Boy’s Body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4FD6F61-149A-EDC3-30EE-7061CEFBC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790D38-4FFA-A63B-AE89-112CF3FE5F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9632" y="1704110"/>
            <a:ext cx="4644736" cy="464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943375"/>
      </p:ext>
    </p:extLst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16</TotalTime>
  <Words>16</Words>
  <Application>Microsoft Macintosh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Galano Grotesque Alt Bold</vt:lpstr>
      <vt:lpstr>Roboto Slab Regular</vt:lpstr>
      <vt:lpstr>Advocates Powerpoint Standard size</vt:lpstr>
      <vt:lpstr>Understanding Our Bodies</vt:lpstr>
      <vt:lpstr>Girl’s Body</vt:lpstr>
      <vt:lpstr>Girl’s Body</vt:lpstr>
      <vt:lpstr>Boy’s Body</vt:lpstr>
      <vt:lpstr>Boy’s Body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Understanding Our Bodies</dc:title>
  <dc:creator>Ashley Benson</dc:creator>
  <cp:lastModifiedBy>Ashley Benson</cp:lastModifiedBy>
  <cp:revision>3</cp:revision>
  <dcterms:created xsi:type="dcterms:W3CDTF">2023-07-17T02:34:48Z</dcterms:created>
  <dcterms:modified xsi:type="dcterms:W3CDTF">2024-07-18T18:28:05Z</dcterms:modified>
</cp:coreProperties>
</file>