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188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204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045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538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182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71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954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901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299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704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119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2FA97541-3F81-5648-8384-F117A887DA48}" type="slidenum">
              <a:rPr lang="en-US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4"/>
            <a:ext cx="31496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686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Understanding Gender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9</a:t>
            </a:r>
            <a:r>
              <a:rPr lang="en-US" baseline="30000" dirty="0"/>
              <a:t>th</a:t>
            </a:r>
            <a:r>
              <a:rPr lang="en-US" dirty="0"/>
              <a:t> Grade Lesson from</a:t>
            </a:r>
          </a:p>
          <a:p>
            <a:r>
              <a:rPr lang="en-US" dirty="0"/>
              <a:t>Rights, Respect, Responsibility: A K-12 Sexuality Education Curriculum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00" y="6040244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906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7891" y="5764550"/>
            <a:ext cx="1889100" cy="8073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 l="26400" r="30400"/>
          <a:stretch>
            <a:fillRect/>
          </a:stretch>
        </p:blipFill>
        <p:spPr>
          <a:xfrm>
            <a:off x="3528516" y="1"/>
            <a:ext cx="51369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373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572" y="-30057"/>
            <a:ext cx="5152464" cy="6922961"/>
          </a:xfrm>
          <a:prstGeom prst="rect">
            <a:avLst/>
          </a:prstGeom>
        </p:spPr>
      </p:pic>
      <p:pic>
        <p:nvPicPr>
          <p:cNvPr id="3" name="Picture 2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7891" y="5764550"/>
            <a:ext cx="1889100" cy="80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479425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17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Gotham Book</vt:lpstr>
      <vt:lpstr>VistaSansBook</vt:lpstr>
      <vt:lpstr>Advocates NEW_PPT_template</vt:lpstr>
      <vt:lpstr>Understanding Gender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Schroeder</dc:creator>
  <cp:lastModifiedBy>Emily Bridges</cp:lastModifiedBy>
  <cp:revision>5</cp:revision>
  <dcterms:created xsi:type="dcterms:W3CDTF">2016-01-06T14:39:25Z</dcterms:created>
  <dcterms:modified xsi:type="dcterms:W3CDTF">2021-07-01T17:28:17Z</dcterms:modified>
</cp:coreProperties>
</file>