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62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B75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50" autoAdjust="0"/>
    <p:restoredTop sz="90929"/>
  </p:normalViewPr>
  <p:slideViewPr>
    <p:cSldViewPr>
      <p:cViewPr varScale="1">
        <p:scale>
          <a:sx n="83" d="100"/>
          <a:sy n="83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EB4972E-EA2E-FA47-AA5C-754B4B7E0DA7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3078" name="Picture 6" descr="3Rs-tag7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488363"/>
            <a:ext cx="2860675" cy="655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79522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47FFB9B-BE44-1D43-81E3-9754800D470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05731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2AC7B4A-B503-0647-9E89-6994AA04F74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82207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07054AD-A1F7-4F49-BD34-3D45287FAE0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0623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42D6DB1-95A2-134E-B54B-FC793867301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422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A312D2-F0C4-C445-B2DF-C10EE0E9506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6295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441C086-C874-D941-9EA0-E34C271974C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6893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2894890-3B89-3C42-88D1-74842000CE3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715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7EE35A8-5249-1C40-8C7D-FF5D945A2B3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79042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DD5DDCF-59EC-A04B-B36E-19CC1FD2984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920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B6ED17C-74E0-A240-9EE1-9BCB43767B4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120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FCD744C-EF90-1A45-BB08-372804ECFFB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462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2CF013D-FB92-D942-B3DF-3B47E22EC62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9698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FA97541-3F81-5648-8384-F117A887DA48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033" name="Picture 9" descr="3Rs-tag7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16663"/>
            <a:ext cx="2362200" cy="541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We Need to Talk</a:t>
            </a:r>
            <a:endParaRPr lang="en-US" b="1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447800" y="3429000"/>
            <a:ext cx="6400800" cy="1752600"/>
          </a:xfrm>
        </p:spPr>
        <p:txBody>
          <a:bodyPr/>
          <a:lstStyle/>
          <a:p>
            <a:r>
              <a:rPr lang="en-US" dirty="0" smtClean="0"/>
              <a:t>8</a:t>
            </a:r>
            <a:r>
              <a:rPr lang="en-US" baseline="30000" dirty="0" smtClean="0"/>
              <a:t>th</a:t>
            </a:r>
            <a:r>
              <a:rPr lang="en-US" dirty="0" smtClean="0"/>
              <a:t> Grade </a:t>
            </a:r>
            <a:r>
              <a:rPr lang="en-US" dirty="0"/>
              <a:t>Lesson </a:t>
            </a:r>
            <a:r>
              <a:rPr lang="en-US" dirty="0" smtClean="0"/>
              <a:t>from</a:t>
            </a:r>
            <a:endParaRPr lang="en-US" dirty="0"/>
          </a:p>
          <a:p>
            <a:r>
              <a:rPr lang="en-US" dirty="0"/>
              <a:t>Rights, Respect, Responsibility: A K-12 Sexuality Education Curriculum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 descr="afy_logo-medium-WEB-2-18-1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1854" y="5842000"/>
            <a:ext cx="2272146" cy="10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2944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>
                <a:latin typeface="+mn-lt"/>
              </a:rPr>
              <a:t>Listening Is Key</a:t>
            </a:r>
            <a:r>
              <a:rPr lang="en-US" b="1" dirty="0">
                <a:latin typeface="+mn-lt"/>
              </a:rPr>
              <a:t>!</a:t>
            </a:r>
            <a:br>
              <a:rPr lang="en-US" b="1" dirty="0">
                <a:latin typeface="+mn-lt"/>
              </a:rPr>
            </a:br>
            <a:r>
              <a:rPr lang="en-US" sz="2000" b="1" i="1" dirty="0" smtClean="0">
                <a:latin typeface="+mn-lt"/>
              </a:rPr>
              <a:t>From The </a:t>
            </a:r>
            <a:r>
              <a:rPr lang="en-US" sz="2000" b="1" i="1" dirty="0">
                <a:latin typeface="+mn-lt"/>
              </a:rPr>
              <a:t>Random Acts of Kindness Foundation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b="1" dirty="0" smtClean="0"/>
              <a:t>Look at the person who is speaking</a:t>
            </a:r>
          </a:p>
          <a:p>
            <a:pPr marL="0" indent="0">
              <a:buNone/>
            </a:pPr>
            <a:r>
              <a:rPr lang="en-US" b="1" dirty="0" smtClean="0"/>
              <a:t> </a:t>
            </a:r>
          </a:p>
          <a:p>
            <a:r>
              <a:rPr lang="en-US" b="1" dirty="0" smtClean="0"/>
              <a:t>Concentrate on what is being said </a:t>
            </a:r>
          </a:p>
          <a:p>
            <a:pPr marL="0" indent="0">
              <a:buNone/>
            </a:pPr>
            <a:endParaRPr lang="en-US" b="1" dirty="0" smtClean="0"/>
          </a:p>
          <a:p>
            <a:r>
              <a:rPr lang="en-US" b="1" dirty="0" smtClean="0"/>
              <a:t>Respond by nodding or answering questions </a:t>
            </a:r>
          </a:p>
          <a:p>
            <a:pPr marL="0" indent="0">
              <a:buNone/>
            </a:pPr>
            <a:endParaRPr lang="en-US" b="1" dirty="0" smtClean="0"/>
          </a:p>
          <a:p>
            <a:r>
              <a:rPr lang="en-US" b="1" dirty="0" smtClean="0"/>
              <a:t>Ask questions if you do not understand or need more information</a:t>
            </a:r>
          </a:p>
          <a:p>
            <a:pPr marL="0" indent="0">
              <a:buNone/>
            </a:pPr>
            <a:endParaRPr lang="en-US" b="1" dirty="0" smtClean="0"/>
          </a:p>
          <a:p>
            <a:r>
              <a:rPr lang="en-US" b="1" dirty="0" smtClean="0"/>
              <a:t>Drop all other distractions or activities</a:t>
            </a:r>
            <a:endParaRPr lang="en-US" b="1" dirty="0"/>
          </a:p>
        </p:txBody>
      </p:sp>
      <p:pic>
        <p:nvPicPr>
          <p:cNvPr id="6" name="Picture 5" descr="afy_logo-medium-WEB-2-18-1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1854" y="5842000"/>
            <a:ext cx="2272146" cy="10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1127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pPr algn="ctr"/>
            <a:r>
              <a:rPr lang="en-US" b="1" dirty="0" smtClean="0">
                <a:latin typeface="+mn-lt"/>
              </a:rPr>
              <a:t>So Is Being Clear!</a:t>
            </a:r>
            <a:endParaRPr lang="en-US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/>
              <a:t>Say what you want, directly.</a:t>
            </a:r>
          </a:p>
          <a:p>
            <a:endParaRPr lang="en-US" b="1" dirty="0"/>
          </a:p>
          <a:p>
            <a:r>
              <a:rPr lang="en-US" b="1" dirty="0" smtClean="0"/>
              <a:t>Use “I” statements</a:t>
            </a:r>
            <a:endParaRPr lang="en-US" b="1" dirty="0"/>
          </a:p>
          <a:p>
            <a:endParaRPr lang="en-US" b="1" dirty="0" smtClean="0"/>
          </a:p>
          <a:p>
            <a:r>
              <a:rPr lang="en-US" b="1" dirty="0" smtClean="0"/>
              <a:t>Listen to what the other person says they want. </a:t>
            </a:r>
          </a:p>
          <a:p>
            <a:endParaRPr lang="en-US" b="1" dirty="0"/>
          </a:p>
          <a:p>
            <a:r>
              <a:rPr lang="en-US" b="1" dirty="0" smtClean="0"/>
              <a:t>If you agree, great – if you don’t, how can you compromise?</a:t>
            </a:r>
          </a:p>
          <a:p>
            <a:endParaRPr lang="en-US" dirty="0"/>
          </a:p>
        </p:txBody>
      </p:sp>
      <p:pic>
        <p:nvPicPr>
          <p:cNvPr id="4" name="Picture 3" descr="afy_logo-medium-WEB-2-18-1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1854" y="5842000"/>
            <a:ext cx="2272146" cy="10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4486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pPr algn="ctr"/>
            <a:r>
              <a:rPr lang="en-US" b="1" dirty="0" smtClean="0">
                <a:latin typeface="+mn-lt"/>
              </a:rPr>
              <a:t>Effective Negotiation!</a:t>
            </a:r>
            <a:endParaRPr lang="en-US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7772400" cy="4114800"/>
          </a:xfrm>
        </p:spPr>
        <p:txBody>
          <a:bodyPr/>
          <a:lstStyle/>
          <a:p>
            <a:r>
              <a:rPr lang="en-US" sz="2400" b="1" dirty="0" smtClean="0"/>
              <a:t>Communication is rarely one person speaks/texts, the other person responds, and it’s over.</a:t>
            </a:r>
          </a:p>
          <a:p>
            <a:r>
              <a:rPr lang="en-US" sz="2400" b="1" dirty="0" smtClean="0"/>
              <a:t>Negotiation means saying what you want – and making your case in a way that respects the other person’s needs, too.</a:t>
            </a:r>
          </a:p>
          <a:p>
            <a:r>
              <a:rPr lang="en-US" sz="2400" b="1" dirty="0" smtClean="0"/>
              <a:t>Communication and negotiation are about sometimes getting what you want, sometimes letting the other person get what they want, and sometimes compromising between the two.</a:t>
            </a:r>
            <a:endParaRPr lang="en-US" sz="2400" b="1" dirty="0"/>
          </a:p>
        </p:txBody>
      </p:sp>
      <p:pic>
        <p:nvPicPr>
          <p:cNvPr id="4" name="Picture 3" descr="afy_logo-medium-WEB-2-18-1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1854" y="5842000"/>
            <a:ext cx="2272146" cy="10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51499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+mn-lt"/>
              </a:rPr>
              <a:t>Remember…</a:t>
            </a:r>
            <a:endParaRPr lang="en-US" b="1" dirty="0">
              <a:latin typeface="+mn-lt"/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sz="4000" dirty="0" smtClean="0"/>
              <a:t>When Listening…</a:t>
            </a:r>
            <a:endParaRPr lang="en-US" sz="4000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r>
              <a:rPr lang="en-US" sz="1800" b="1" dirty="0"/>
              <a:t>Look at the person who is speaking</a:t>
            </a:r>
          </a:p>
          <a:p>
            <a:endParaRPr lang="en-US" sz="1000" b="1" dirty="0"/>
          </a:p>
          <a:p>
            <a:r>
              <a:rPr lang="en-US" sz="1800" b="1" dirty="0"/>
              <a:t>Concentrate on what is being said </a:t>
            </a:r>
          </a:p>
          <a:p>
            <a:endParaRPr lang="en-US" sz="1000" b="1" dirty="0"/>
          </a:p>
          <a:p>
            <a:r>
              <a:rPr lang="en-US" sz="1800" b="1" dirty="0"/>
              <a:t>Respond by nodding or answering questions </a:t>
            </a:r>
          </a:p>
          <a:p>
            <a:endParaRPr lang="en-US" sz="1000" b="1" dirty="0"/>
          </a:p>
          <a:p>
            <a:r>
              <a:rPr lang="en-US" sz="1800" b="1" dirty="0"/>
              <a:t>Ask questions if you do not understand or need more information</a:t>
            </a:r>
          </a:p>
          <a:p>
            <a:endParaRPr lang="en-US" sz="1000" b="1" dirty="0"/>
          </a:p>
          <a:p>
            <a:r>
              <a:rPr lang="en-US" sz="1800" b="1" dirty="0"/>
              <a:t>Drop all other distractions or activities</a:t>
            </a:r>
          </a:p>
          <a:p>
            <a:endParaRPr lang="en-US" sz="1800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sz="4000" dirty="0" smtClean="0"/>
              <a:t>When Speaking…</a:t>
            </a:r>
            <a:endParaRPr lang="en-US" sz="4000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/>
              <a:t>Say what you want, directly.</a:t>
            </a:r>
          </a:p>
          <a:p>
            <a:endParaRPr lang="en-US" b="1" dirty="0"/>
          </a:p>
          <a:p>
            <a:r>
              <a:rPr lang="en-US" b="1" dirty="0"/>
              <a:t>Use “I” statements</a:t>
            </a:r>
          </a:p>
          <a:p>
            <a:endParaRPr lang="en-US" b="1" dirty="0"/>
          </a:p>
          <a:p>
            <a:r>
              <a:rPr lang="en-US" b="1" dirty="0"/>
              <a:t>Listen to what the other person says they want. </a:t>
            </a:r>
          </a:p>
          <a:p>
            <a:endParaRPr lang="en-US" b="1" dirty="0"/>
          </a:p>
          <a:p>
            <a:r>
              <a:rPr lang="en-US" b="1" dirty="0"/>
              <a:t>If you agree, great – if you don’t, how can you compromise?</a:t>
            </a:r>
          </a:p>
          <a:p>
            <a:endParaRPr lang="en-US" dirty="0"/>
          </a:p>
        </p:txBody>
      </p:sp>
      <p:pic>
        <p:nvPicPr>
          <p:cNvPr id="7" name="Picture 6" descr="afy_logo-medium-WEB-2-18-1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1854" y="5842000"/>
            <a:ext cx="2272146" cy="10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2257397"/>
      </p:ext>
    </p:extLst>
  </p:cSld>
  <p:clrMapOvr>
    <a:masterClrMapping/>
  </p:clrMapOvr>
</p:sld>
</file>

<file path=ppt/theme/theme1.xml><?xml version="1.0" encoding="utf-8"?>
<a:theme xmlns:a="http://schemas.openxmlformats.org/drawingml/2006/main" name="1-Advocates NEW_PPT_templat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Gotham Book"/>
        <a:ea typeface="ＭＳ Ｐゴシック"/>
        <a:cs typeface="ＭＳ Ｐゴシック"/>
      </a:majorFont>
      <a:minorFont>
        <a:latin typeface="VistaSansBook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1-Advocates NEW_PPT_template.potx</Template>
  <TotalTime>22</TotalTime>
  <Words>253</Words>
  <Application>Microsoft Office PowerPoint</Application>
  <PresentationFormat>On-screen Show (4:3)</PresentationFormat>
  <Paragraphs>44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1-Advocates NEW_PPT_template</vt:lpstr>
      <vt:lpstr>We Need to Talk</vt:lpstr>
      <vt:lpstr>Listening Is Key! From The Random Acts of Kindness Foundation</vt:lpstr>
      <vt:lpstr>So Is Being Clear!</vt:lpstr>
      <vt:lpstr>Effective Negotiation!</vt:lpstr>
      <vt:lpstr>Remember…</vt:lpstr>
    </vt:vector>
  </TitlesOfParts>
  <Company>Rosanna Dixon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Rosanna Dixon</dc:creator>
  <cp:lastModifiedBy>Ashley Benson</cp:lastModifiedBy>
  <cp:revision>7</cp:revision>
  <dcterms:created xsi:type="dcterms:W3CDTF">2010-07-30T18:51:35Z</dcterms:created>
  <dcterms:modified xsi:type="dcterms:W3CDTF">2017-01-06T21:53:15Z</dcterms:modified>
</cp:coreProperties>
</file>