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60" r:id="rId2"/>
  </p:sldMasterIdLst>
  <p:notesMasterIdLst>
    <p:notesMasterId r:id="rId12"/>
  </p:notesMasterIdLst>
  <p:sldIdLst>
    <p:sldId id="265" r:id="rId3"/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>
        <p:scale>
          <a:sx n="75" d="100"/>
          <a:sy n="75" d="100"/>
        </p:scale>
        <p:origin x="-1410" y="-3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884BFA7-9BBB-2442-88C2-1D9D00B86C6E}" type="datetimeFigureOut">
              <a:rPr lang="en-US" smtClean="0"/>
              <a:t>1/6/2017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12EB244-05C2-1640-A954-57BA69901C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22246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Feeling tired and lower</a:t>
            </a:r>
            <a:r>
              <a:rPr lang="en-US" baseline="0" dirty="0" smtClean="0"/>
              <a:t> back pain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2EB244-05C2-1640-A954-57BA69901CCF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606467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Throwing up and shortness of breathe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2EB244-05C2-1640-A954-57BA69901CCF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066632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Swollen/sensitive breasts</a:t>
            </a:r>
            <a:r>
              <a:rPr lang="en-US" baseline="0" dirty="0" smtClean="0"/>
              <a:t> and missing a period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2EB244-05C2-1640-A954-57BA69901CCF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634111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Food aversions</a:t>
            </a:r>
            <a:r>
              <a:rPr lang="en-US" baseline="0" dirty="0" smtClean="0"/>
              <a:t> and mood swings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2EB244-05C2-1640-A954-57BA69901CCF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934987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Dizziness and constipation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2EB244-05C2-1640-A954-57BA69901CCF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642476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Urinating more often and weird</a:t>
            </a:r>
            <a:r>
              <a:rPr lang="en-US" baseline="0" dirty="0" smtClean="0"/>
              <a:t> food cravings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2EB244-05C2-1640-A954-57BA69901CCF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592116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Light spotting and more</a:t>
            </a:r>
            <a:r>
              <a:rPr lang="en-US" baseline="0" dirty="0" smtClean="0"/>
              <a:t> sensitive to smell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2EB244-05C2-1640-A954-57BA69901CCF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379399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Headaches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2EB244-05C2-1640-A954-57BA69901CCF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45805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71337-EDAA-D74B-9A46-901BCE88417C}" type="datetimeFigureOut">
              <a:rPr lang="en-US" smtClean="0"/>
              <a:t>1/6/2017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0A3F07-731A-6F4D-9C06-E34CC42AFC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43592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71337-EDAA-D74B-9A46-901BCE88417C}" type="datetimeFigureOut">
              <a:rPr lang="en-US" smtClean="0"/>
              <a:t>1/6/2017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0A3F07-731A-6F4D-9C06-E34CC42AFC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82722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71337-EDAA-D74B-9A46-901BCE88417C}" type="datetimeFigureOut">
              <a:rPr lang="en-US" smtClean="0"/>
              <a:t>1/6/2017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0A3F07-731A-6F4D-9C06-E34CC42AFC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718735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F2AC7B4A-B503-0647-9E89-6994AA04F748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874778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4A312D2-F0C4-C445-B2DF-C10EE0E95061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003867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441C086-C874-D941-9EA0-E34C271974C8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388641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42894890-3B89-3C42-88D1-74842000CE36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547609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97EE35A8-5249-1C40-8C7D-FF5D945A2B39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904175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DD5DDCF-59EC-A04B-B36E-19CC1FD2984D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009157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CB6ED17C-74E0-A240-9EE1-9BCB43767B4C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537012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DFCD744C-EF90-1A45-BB08-372804ECFFB2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74475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71337-EDAA-D74B-9A46-901BCE88417C}" type="datetimeFigureOut">
              <a:rPr lang="en-US" smtClean="0"/>
              <a:t>1/6/2017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0A3F07-731A-6F4D-9C06-E34CC42AFC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965464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2CF013D-FB92-D942-B3DF-3B47E22EC626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633986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D07054AD-A1F7-4F49-BD34-3D45287FAE03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906335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442D6DB1-95A2-134E-B54B-FC7938673012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82821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71337-EDAA-D74B-9A46-901BCE88417C}" type="datetimeFigureOut">
              <a:rPr lang="en-US" smtClean="0"/>
              <a:t>1/6/2017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0A3F07-731A-6F4D-9C06-E34CC42AFC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5408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71337-EDAA-D74B-9A46-901BCE88417C}" type="datetimeFigureOut">
              <a:rPr lang="en-US" smtClean="0"/>
              <a:t>1/6/2017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0A3F07-731A-6F4D-9C06-E34CC42AFC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25168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71337-EDAA-D74B-9A46-901BCE88417C}" type="datetimeFigureOut">
              <a:rPr lang="en-US" smtClean="0"/>
              <a:t>1/6/2017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0A3F07-731A-6F4D-9C06-E34CC42AFC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21184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71337-EDAA-D74B-9A46-901BCE88417C}" type="datetimeFigureOut">
              <a:rPr lang="en-US" smtClean="0"/>
              <a:t>1/6/2017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0A3F07-731A-6F4D-9C06-E34CC42AFC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44668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71337-EDAA-D74B-9A46-901BCE88417C}" type="datetimeFigureOut">
              <a:rPr lang="en-US" smtClean="0"/>
              <a:t>1/6/2017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0A3F07-731A-6F4D-9C06-E34CC42AFC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77441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71337-EDAA-D74B-9A46-901BCE88417C}" type="datetimeFigureOut">
              <a:rPr lang="en-US" smtClean="0"/>
              <a:t>1/6/2017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0A3F07-731A-6F4D-9C06-E34CC42AFC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97274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71337-EDAA-D74B-9A46-901BCE88417C}" type="datetimeFigureOut">
              <a:rPr lang="en-US" smtClean="0"/>
              <a:t>1/6/2017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0A3F07-731A-6F4D-9C06-E34CC42AFC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2014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D71337-EDAA-D74B-9A46-901BCE88417C}" type="datetimeFigureOut">
              <a:rPr lang="en-US" smtClean="0"/>
              <a:t>1/6/2017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0A3F07-731A-6F4D-9C06-E34CC42AFC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59983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fld id="{2FA97541-3F81-5648-8384-F117A887DA48}" type="slidenum">
              <a:rPr lang="en-US">
                <a:solidFill>
                  <a:srgbClr val="000000"/>
                </a:solidFill>
                <a:latin typeface="Arial" charset="0"/>
              </a:rPr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>
              <a:solidFill>
                <a:srgbClr val="000000"/>
              </a:solidFill>
              <a:latin typeface="Arial" charset="0"/>
            </a:endParaRPr>
          </a:p>
        </p:txBody>
      </p:sp>
      <p:pic>
        <p:nvPicPr>
          <p:cNvPr id="1033" name="Picture 9" descr="3Rs-tag72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316663"/>
            <a:ext cx="2362200" cy="5413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810285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1B75BB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1B75BB"/>
          </a:solidFill>
          <a:latin typeface="Gotham Book" charset="0"/>
          <a:ea typeface="ＭＳ Ｐゴシック" charset="0"/>
          <a:cs typeface="ＭＳ Ｐゴシック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1B75BB"/>
          </a:solidFill>
          <a:latin typeface="Gotham Book" charset="0"/>
          <a:ea typeface="ＭＳ Ｐゴシック" charset="0"/>
          <a:cs typeface="ＭＳ Ｐゴシック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1B75BB"/>
          </a:solidFill>
          <a:latin typeface="Gotham Book" charset="0"/>
          <a:ea typeface="ＭＳ Ｐゴシック" charset="0"/>
          <a:cs typeface="ＭＳ Ｐゴシック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1B75BB"/>
          </a:solidFill>
          <a:latin typeface="Gotham Book" charset="0"/>
          <a:ea typeface="ＭＳ Ｐゴシック" charset="0"/>
          <a:cs typeface="ＭＳ Ｐゴシック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1B75BB"/>
          </a:solidFill>
          <a:latin typeface="Gotham Book" charset="0"/>
          <a:ea typeface="ＭＳ Ｐゴシック" charset="0"/>
          <a:cs typeface="ＭＳ Ｐゴシック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1B75BB"/>
          </a:solidFill>
          <a:latin typeface="Gotham Book" charset="0"/>
          <a:ea typeface="ＭＳ Ｐゴシック" charset="0"/>
          <a:cs typeface="ＭＳ Ｐゴシック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1B75BB"/>
          </a:solidFill>
          <a:latin typeface="Gotham Book" charset="0"/>
          <a:ea typeface="ＭＳ Ｐゴシック" charset="0"/>
          <a:cs typeface="ＭＳ Ｐゴシック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1B75BB"/>
          </a:solidFill>
          <a:latin typeface="Gotham Book" charset="0"/>
          <a:ea typeface="ＭＳ Ｐゴシック" charset="0"/>
          <a:cs typeface="ＭＳ Ｐゴシック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Early Symptoms of Pregnancy</a:t>
            </a:r>
            <a:endParaRPr lang="en-US" dirty="0"/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2800" dirty="0" smtClean="0"/>
              <a:t>7</a:t>
            </a:r>
            <a:r>
              <a:rPr lang="en-US" sz="2800" baseline="30000" dirty="0" smtClean="0"/>
              <a:t>th</a:t>
            </a:r>
            <a:r>
              <a:rPr lang="en-US" sz="2800" dirty="0" smtClean="0"/>
              <a:t> Grade </a:t>
            </a:r>
            <a:r>
              <a:rPr lang="en-US" sz="2800" dirty="0"/>
              <a:t>Lesson – </a:t>
            </a:r>
            <a:r>
              <a:rPr lang="en-US" sz="2800" dirty="0" smtClean="0"/>
              <a:t>Great Expectations from Rights</a:t>
            </a:r>
            <a:r>
              <a:rPr lang="en-US" sz="2800" dirty="0"/>
              <a:t>, Respect, Responsibility: A K-12 Sexuality Education Curriculum</a:t>
            </a:r>
          </a:p>
          <a:p>
            <a:endParaRPr lang="en-US" sz="2800" dirty="0"/>
          </a:p>
          <a:p>
            <a:endParaRPr lang="en-US" sz="2800" dirty="0"/>
          </a:p>
        </p:txBody>
      </p:sp>
      <p:pic>
        <p:nvPicPr>
          <p:cNvPr id="4" name="Picture 3" descr="afy_logo-medium-WEB-2-18-10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5200" y="6040244"/>
            <a:ext cx="1828800" cy="8177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30172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rial"/>
                <a:cs typeface="Arial"/>
              </a:rPr>
              <a:t>Early Symptoms of Pregnancy</a:t>
            </a:r>
            <a:endParaRPr lang="en-US" dirty="0">
              <a:latin typeface="Arial"/>
              <a:cs typeface="Arial"/>
            </a:endParaRPr>
          </a:p>
        </p:txBody>
      </p:sp>
      <p:pic>
        <p:nvPicPr>
          <p:cNvPr id="11" name="Content Placeholder 10"/>
          <p:cNvPicPr>
            <a:picLocks noGrp="1" noChangeAspect="1"/>
          </p:cNvPicPr>
          <p:nvPr>
            <p:ph sz="half" idx="2"/>
          </p:nvPr>
        </p:nvPicPr>
        <p:blipFill>
          <a:blip r:embed="rId3"/>
          <a:srcRect l="-26374" r="-26374"/>
          <a:stretch>
            <a:fillRect/>
          </a:stretch>
        </p:blipFill>
        <p:spPr>
          <a:xfrm>
            <a:off x="4648200" y="1503558"/>
            <a:ext cx="4038600" cy="4525963"/>
          </a:xfrm>
        </p:spPr>
      </p:pic>
      <p:pic>
        <p:nvPicPr>
          <p:cNvPr id="12" name="Content Placeholder 11"/>
          <p:cNvPicPr>
            <a:picLocks noGrp="1" noChangeAspect="1"/>
          </p:cNvPicPr>
          <p:nvPr>
            <p:ph sz="half" idx="1"/>
          </p:nvPr>
        </p:nvPicPr>
        <p:blipFill>
          <a:blip r:embed="rId4"/>
          <a:srcRect l="-34622" r="-34622"/>
          <a:stretch>
            <a:fillRect/>
          </a:stretch>
        </p:blipFill>
        <p:spPr/>
      </p:pic>
      <p:sp>
        <p:nvSpPr>
          <p:cNvPr id="13" name="TextBox 12"/>
          <p:cNvSpPr txBox="1"/>
          <p:nvPr/>
        </p:nvSpPr>
        <p:spPr>
          <a:xfrm>
            <a:off x="457200" y="5950271"/>
            <a:ext cx="391894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>
                <a:latin typeface="Arial"/>
                <a:cs typeface="Arial"/>
              </a:rPr>
              <a:t>Feeling tired</a:t>
            </a:r>
            <a:endParaRPr lang="en-US" sz="4000" dirty="0">
              <a:latin typeface="Arial"/>
              <a:cs typeface="Arial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944329" y="5964077"/>
            <a:ext cx="391894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>
                <a:latin typeface="Arial"/>
                <a:cs typeface="Arial"/>
              </a:rPr>
              <a:t>Back pain</a:t>
            </a:r>
            <a:endParaRPr lang="en-US" sz="400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4914378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rial"/>
                <a:cs typeface="Arial"/>
              </a:rPr>
              <a:t>Early Symptoms of Pregnancy</a:t>
            </a:r>
            <a:endParaRPr lang="en-US" dirty="0">
              <a:latin typeface="Arial"/>
              <a:cs typeface="Arial"/>
            </a:endParaRPr>
          </a:p>
        </p:txBody>
      </p:sp>
      <p:pic>
        <p:nvPicPr>
          <p:cNvPr id="2" name="Content Placeholder 1"/>
          <p:cNvPicPr>
            <a:picLocks noGrp="1" noChangeAspect="1"/>
          </p:cNvPicPr>
          <p:nvPr>
            <p:ph sz="half" idx="1"/>
          </p:nvPr>
        </p:nvPicPr>
        <p:blipFill>
          <a:blip r:embed="rId3"/>
          <a:srcRect t="-9258" b="-9258"/>
          <a:stretch>
            <a:fillRect/>
          </a:stretch>
        </p:blipFill>
        <p:spPr/>
      </p:pic>
      <p:pic>
        <p:nvPicPr>
          <p:cNvPr id="3" name="Content Placeholder 2"/>
          <p:cNvPicPr>
            <a:picLocks noGrp="1" noChangeAspect="1"/>
          </p:cNvPicPr>
          <p:nvPr>
            <p:ph sz="half" idx="2"/>
          </p:nvPr>
        </p:nvPicPr>
        <p:blipFill>
          <a:blip r:embed="rId4"/>
          <a:srcRect l="-34371" r="-34371"/>
          <a:stretch>
            <a:fillRect/>
          </a:stretch>
        </p:blipFill>
        <p:spPr>
          <a:xfrm>
            <a:off x="4648200" y="1503558"/>
            <a:ext cx="4038600" cy="4525963"/>
          </a:xfrm>
        </p:spPr>
      </p:pic>
      <p:sp>
        <p:nvSpPr>
          <p:cNvPr id="7" name="TextBox 6"/>
          <p:cNvSpPr txBox="1"/>
          <p:nvPr/>
        </p:nvSpPr>
        <p:spPr>
          <a:xfrm>
            <a:off x="4944329" y="5895047"/>
            <a:ext cx="3918943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latin typeface="Arial"/>
                <a:cs typeface="Arial"/>
              </a:rPr>
              <a:t>Shortness of Breath</a:t>
            </a:r>
            <a:endParaRPr lang="en-US" sz="3200" dirty="0">
              <a:latin typeface="Arial"/>
              <a:cs typeface="Arial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76857" y="5877426"/>
            <a:ext cx="3918943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latin typeface="Arial"/>
                <a:cs typeface="Arial"/>
              </a:rPr>
              <a:t>Throwing Up</a:t>
            </a:r>
            <a:endParaRPr lang="en-US" sz="320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5108400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rial"/>
                <a:cs typeface="Arial"/>
              </a:rPr>
              <a:t>Early Symptoms of Pregnancy</a:t>
            </a:r>
            <a:endParaRPr lang="en-US" dirty="0">
              <a:latin typeface="Arial"/>
              <a:cs typeface="Arial"/>
            </a:endParaRPr>
          </a:p>
        </p:txBody>
      </p:sp>
      <p:pic>
        <p:nvPicPr>
          <p:cNvPr id="2" name="Content Placeholder 1"/>
          <p:cNvPicPr>
            <a:picLocks noGrp="1" noChangeAspect="1"/>
          </p:cNvPicPr>
          <p:nvPr>
            <p:ph sz="half" idx="1"/>
          </p:nvPr>
        </p:nvPicPr>
        <p:blipFill>
          <a:blip r:embed="rId3"/>
          <a:srcRect l="-8870" r="-8870"/>
          <a:stretch>
            <a:fillRect/>
          </a:stretch>
        </p:blipFill>
        <p:spPr/>
      </p:pic>
      <p:pic>
        <p:nvPicPr>
          <p:cNvPr id="8" name="Content Placeholder 7"/>
          <p:cNvPicPr>
            <a:picLocks noGrp="1" noChangeAspect="1"/>
          </p:cNvPicPr>
          <p:nvPr>
            <p:ph sz="half" idx="2"/>
          </p:nvPr>
        </p:nvPicPr>
        <p:blipFill>
          <a:blip r:embed="rId4"/>
          <a:srcRect l="-3022" r="-3022"/>
          <a:stretch>
            <a:fillRect/>
          </a:stretch>
        </p:blipFill>
        <p:spPr>
          <a:xfrm>
            <a:off x="4648200" y="1670490"/>
            <a:ext cx="3778769" cy="4234777"/>
          </a:xfrm>
        </p:spPr>
      </p:pic>
      <p:sp>
        <p:nvSpPr>
          <p:cNvPr id="9" name="TextBox 8"/>
          <p:cNvSpPr txBox="1"/>
          <p:nvPr/>
        </p:nvSpPr>
        <p:spPr>
          <a:xfrm>
            <a:off x="457200" y="5817758"/>
            <a:ext cx="391894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>
                <a:latin typeface="Arial"/>
                <a:cs typeface="Arial"/>
              </a:rPr>
              <a:t>Swollen breasts</a:t>
            </a:r>
            <a:endParaRPr lang="en-US" sz="4000" dirty="0">
              <a:latin typeface="Arial"/>
              <a:cs typeface="Arial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944329" y="5867435"/>
            <a:ext cx="391894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>
                <a:latin typeface="Arial"/>
                <a:cs typeface="Arial"/>
              </a:rPr>
              <a:t>Missing a period</a:t>
            </a:r>
            <a:endParaRPr lang="en-US" sz="400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8939577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rial"/>
                <a:cs typeface="Arial"/>
              </a:rPr>
              <a:t>Early Symptoms of Pregnancy</a:t>
            </a:r>
            <a:endParaRPr lang="en-US" dirty="0">
              <a:latin typeface="Arial"/>
              <a:cs typeface="Arial"/>
            </a:endParaRPr>
          </a:p>
        </p:txBody>
      </p:sp>
      <p:pic>
        <p:nvPicPr>
          <p:cNvPr id="3" name="Content Placeholder 2"/>
          <p:cNvPicPr>
            <a:picLocks noGrp="1" noChangeAspect="1"/>
          </p:cNvPicPr>
          <p:nvPr>
            <p:ph sz="half" idx="1"/>
          </p:nvPr>
        </p:nvPicPr>
        <p:blipFill>
          <a:blip r:embed="rId3"/>
          <a:srcRect l="-5914" r="-5914"/>
          <a:stretch>
            <a:fillRect/>
          </a:stretch>
        </p:blipFill>
        <p:spPr/>
      </p:pic>
      <p:pic>
        <p:nvPicPr>
          <p:cNvPr id="2" name="Content Placeholder 1"/>
          <p:cNvPicPr>
            <a:picLocks noGrp="1" noChangeAspect="1"/>
          </p:cNvPicPr>
          <p:nvPr>
            <p:ph sz="half" idx="2"/>
          </p:nvPr>
        </p:nvPicPr>
        <p:blipFill>
          <a:blip r:embed="rId4"/>
          <a:srcRect l="-44539" r="-44539"/>
          <a:stretch>
            <a:fillRect/>
          </a:stretch>
        </p:blipFill>
        <p:spPr/>
      </p:pic>
      <p:sp>
        <p:nvSpPr>
          <p:cNvPr id="7" name="TextBox 6"/>
          <p:cNvSpPr txBox="1"/>
          <p:nvPr/>
        </p:nvSpPr>
        <p:spPr>
          <a:xfrm>
            <a:off x="4944329" y="5881241"/>
            <a:ext cx="391894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>
                <a:latin typeface="Arial"/>
                <a:cs typeface="Arial"/>
              </a:rPr>
              <a:t>Mood swings</a:t>
            </a:r>
            <a:endParaRPr lang="en-US" sz="4000" dirty="0">
              <a:latin typeface="Arial"/>
              <a:cs typeface="Arial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57200" y="5817758"/>
            <a:ext cx="391894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>
                <a:latin typeface="Arial"/>
                <a:cs typeface="Arial"/>
              </a:rPr>
              <a:t>Food aversions</a:t>
            </a:r>
            <a:endParaRPr lang="en-US" sz="400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7321988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rial"/>
                <a:cs typeface="Arial"/>
              </a:rPr>
              <a:t>Early Symptoms of Pregnancy</a:t>
            </a:r>
            <a:endParaRPr lang="en-US" dirty="0">
              <a:latin typeface="Arial"/>
              <a:cs typeface="Arial"/>
            </a:endParaRPr>
          </a:p>
        </p:txBody>
      </p:sp>
      <p:pic>
        <p:nvPicPr>
          <p:cNvPr id="3" name="Content Placeholder 2"/>
          <p:cNvPicPr>
            <a:picLocks noGrp="1" noChangeAspect="1"/>
          </p:cNvPicPr>
          <p:nvPr>
            <p:ph sz="half" idx="1"/>
          </p:nvPr>
        </p:nvPicPr>
        <p:blipFill>
          <a:blip r:embed="rId3"/>
          <a:srcRect l="-35813" r="-35813"/>
          <a:stretch>
            <a:fillRect/>
          </a:stretch>
        </p:blipFill>
        <p:spPr/>
      </p:pic>
      <p:pic>
        <p:nvPicPr>
          <p:cNvPr id="2" name="Content Placeholder 1"/>
          <p:cNvPicPr>
            <a:picLocks noGrp="1" noChangeAspect="1"/>
          </p:cNvPicPr>
          <p:nvPr>
            <p:ph sz="half" idx="2"/>
          </p:nvPr>
        </p:nvPicPr>
        <p:blipFill>
          <a:blip r:embed="rId4"/>
          <a:srcRect l="-13794" r="-13794"/>
          <a:stretch>
            <a:fillRect/>
          </a:stretch>
        </p:blipFill>
        <p:spPr/>
      </p:pic>
      <p:sp>
        <p:nvSpPr>
          <p:cNvPr id="7" name="TextBox 6"/>
          <p:cNvSpPr txBox="1"/>
          <p:nvPr/>
        </p:nvSpPr>
        <p:spPr>
          <a:xfrm>
            <a:off x="4944329" y="5964077"/>
            <a:ext cx="391894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>
                <a:latin typeface="Arial"/>
                <a:cs typeface="Arial"/>
              </a:rPr>
              <a:t>Constipation</a:t>
            </a:r>
            <a:endParaRPr lang="en-US" sz="4000" dirty="0">
              <a:latin typeface="Arial"/>
              <a:cs typeface="Arial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57200" y="5817758"/>
            <a:ext cx="391894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>
                <a:latin typeface="Arial"/>
                <a:cs typeface="Arial"/>
              </a:rPr>
              <a:t>Dizziness</a:t>
            </a:r>
            <a:endParaRPr lang="en-US" sz="400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0236262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rial"/>
                <a:cs typeface="Arial"/>
              </a:rPr>
              <a:t>Early Symptoms of Pregnancy</a:t>
            </a:r>
            <a:endParaRPr lang="en-US" dirty="0">
              <a:latin typeface="Arial"/>
              <a:cs typeface="Arial"/>
            </a:endParaRPr>
          </a:p>
        </p:txBody>
      </p:sp>
      <p:pic>
        <p:nvPicPr>
          <p:cNvPr id="3" name="Content Placeholder 2"/>
          <p:cNvPicPr>
            <a:picLocks noGrp="1" noChangeAspect="1"/>
          </p:cNvPicPr>
          <p:nvPr>
            <p:ph sz="half" idx="1"/>
          </p:nvPr>
        </p:nvPicPr>
        <p:blipFill>
          <a:blip r:embed="rId3"/>
          <a:srcRect l="-4101" r="-4101"/>
          <a:stretch>
            <a:fillRect/>
          </a:stretch>
        </p:blipFill>
        <p:spPr/>
      </p:pic>
      <p:pic>
        <p:nvPicPr>
          <p:cNvPr id="2" name="Content Placeholder 1"/>
          <p:cNvPicPr>
            <a:picLocks noGrp="1" noChangeAspect="1"/>
          </p:cNvPicPr>
          <p:nvPr>
            <p:ph sz="half" idx="2"/>
          </p:nvPr>
        </p:nvPicPr>
        <p:blipFill>
          <a:blip r:embed="rId4"/>
          <a:srcRect l="-31712" r="-31712"/>
          <a:stretch>
            <a:fillRect/>
          </a:stretch>
        </p:blipFill>
        <p:spPr/>
      </p:pic>
      <p:sp>
        <p:nvSpPr>
          <p:cNvPr id="7" name="TextBox 6"/>
          <p:cNvSpPr txBox="1"/>
          <p:nvPr/>
        </p:nvSpPr>
        <p:spPr>
          <a:xfrm>
            <a:off x="4944329" y="5964077"/>
            <a:ext cx="39189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>
                <a:latin typeface="Arial"/>
                <a:cs typeface="Arial"/>
              </a:rPr>
              <a:t>Food cravings</a:t>
            </a:r>
            <a:endParaRPr lang="en-US" sz="3600" dirty="0">
              <a:latin typeface="Arial"/>
              <a:cs typeface="Arial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48488" y="5817758"/>
            <a:ext cx="4247312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latin typeface="Arial"/>
                <a:cs typeface="Arial"/>
              </a:rPr>
              <a:t>Urinating more often</a:t>
            </a:r>
            <a:endParaRPr lang="en-US" sz="320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2122754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rial"/>
                <a:cs typeface="Arial"/>
              </a:rPr>
              <a:t>Early Symptoms of Pregnancy</a:t>
            </a:r>
            <a:endParaRPr lang="en-US" dirty="0">
              <a:latin typeface="Arial"/>
              <a:cs typeface="Arial"/>
            </a:endParaRPr>
          </a:p>
        </p:txBody>
      </p:sp>
      <p:pic>
        <p:nvPicPr>
          <p:cNvPr id="2" name="Content Placeholder 1"/>
          <p:cNvPicPr>
            <a:picLocks noGrp="1" noChangeAspect="1"/>
          </p:cNvPicPr>
          <p:nvPr>
            <p:ph sz="half" idx="1"/>
          </p:nvPr>
        </p:nvPicPr>
        <p:blipFill>
          <a:blip r:embed="rId3"/>
          <a:srcRect l="-11242" r="-11242"/>
          <a:stretch>
            <a:fillRect/>
          </a:stretch>
        </p:blipFill>
        <p:spPr/>
      </p:pic>
      <p:pic>
        <p:nvPicPr>
          <p:cNvPr id="3" name="Content Placeholder 2"/>
          <p:cNvPicPr>
            <a:picLocks noGrp="1" noChangeAspect="1"/>
          </p:cNvPicPr>
          <p:nvPr>
            <p:ph sz="half" idx="2"/>
          </p:nvPr>
        </p:nvPicPr>
        <p:blipFill>
          <a:blip r:embed="rId4"/>
          <a:srcRect l="-15627" r="-15627"/>
          <a:stretch>
            <a:fillRect/>
          </a:stretch>
        </p:blipFill>
        <p:spPr>
          <a:xfrm>
            <a:off x="4648200" y="1558782"/>
            <a:ext cx="4038600" cy="4525963"/>
          </a:xfrm>
        </p:spPr>
      </p:pic>
      <p:sp>
        <p:nvSpPr>
          <p:cNvPr id="7" name="TextBox 6"/>
          <p:cNvSpPr txBox="1"/>
          <p:nvPr/>
        </p:nvSpPr>
        <p:spPr>
          <a:xfrm>
            <a:off x="4944329" y="5826017"/>
            <a:ext cx="39189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>
                <a:latin typeface="Arial"/>
                <a:cs typeface="Arial"/>
              </a:rPr>
              <a:t>Sensitive to smell</a:t>
            </a:r>
            <a:endParaRPr lang="en-US" sz="3600" dirty="0">
              <a:latin typeface="Arial"/>
              <a:cs typeface="Arial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57200" y="5817758"/>
            <a:ext cx="391894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>
                <a:latin typeface="Arial"/>
                <a:cs typeface="Arial"/>
              </a:rPr>
              <a:t>Spotting</a:t>
            </a:r>
            <a:endParaRPr lang="en-US" sz="400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2271173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rial"/>
                <a:cs typeface="Arial"/>
              </a:rPr>
              <a:t>Early Symptoms of Pregnancy</a:t>
            </a:r>
            <a:endParaRPr lang="en-US" dirty="0">
              <a:latin typeface="Arial"/>
              <a:cs typeface="Arial"/>
            </a:endParaRPr>
          </a:p>
        </p:txBody>
      </p:sp>
      <p:pic>
        <p:nvPicPr>
          <p:cNvPr id="2" name="Content Placeholder 1"/>
          <p:cNvPicPr>
            <a:picLocks noGrp="1" noChangeAspect="1"/>
          </p:cNvPicPr>
          <p:nvPr>
            <p:ph sz="half" idx="1"/>
          </p:nvPr>
        </p:nvPicPr>
        <p:blipFill>
          <a:blip r:embed="rId3"/>
          <a:srcRect l="-29975" r="-29975"/>
          <a:stretch>
            <a:fillRect/>
          </a:stretch>
        </p:blipFill>
        <p:spPr>
          <a:xfrm>
            <a:off x="2683575" y="1626546"/>
            <a:ext cx="4038600" cy="4525963"/>
          </a:xfrm>
        </p:spPr>
      </p:pic>
      <p:sp>
        <p:nvSpPr>
          <p:cNvPr id="7" name="TextBox 6"/>
          <p:cNvSpPr txBox="1"/>
          <p:nvPr/>
        </p:nvSpPr>
        <p:spPr>
          <a:xfrm>
            <a:off x="2683575" y="5864718"/>
            <a:ext cx="391894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>
                <a:latin typeface="Arial"/>
                <a:cs typeface="Arial"/>
              </a:rPr>
              <a:t>Headaches</a:t>
            </a:r>
            <a:endParaRPr lang="en-US" sz="400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2241710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Advocates NEW_PPT_templat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 Theme">
      <a:majorFont>
        <a:latin typeface="Gotham Book"/>
        <a:ea typeface="ＭＳ Ｐゴシック"/>
        <a:cs typeface="ＭＳ Ｐゴシック"/>
      </a:majorFont>
      <a:minorFont>
        <a:latin typeface="VistaSansBook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862</TotalTime>
  <Words>133</Words>
  <Application>Microsoft Office PowerPoint</Application>
  <PresentationFormat>On-screen Show (4:3)</PresentationFormat>
  <Paragraphs>41</Paragraphs>
  <Slides>9</Slides>
  <Notes>8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9</vt:i4>
      </vt:variant>
    </vt:vector>
  </HeadingPairs>
  <TitlesOfParts>
    <vt:vector size="11" baseType="lpstr">
      <vt:lpstr>Office Theme</vt:lpstr>
      <vt:lpstr>Advocates NEW_PPT_template</vt:lpstr>
      <vt:lpstr>Early Symptoms of Pregnancy</vt:lpstr>
      <vt:lpstr>Early Symptoms of Pregnancy</vt:lpstr>
      <vt:lpstr>Early Symptoms of Pregnancy</vt:lpstr>
      <vt:lpstr>Early Symptoms of Pregnancy</vt:lpstr>
      <vt:lpstr>Early Symptoms of Pregnancy</vt:lpstr>
      <vt:lpstr>Early Symptoms of Pregnancy</vt:lpstr>
      <vt:lpstr>Early Symptoms of Pregnancy</vt:lpstr>
      <vt:lpstr>Early Symptoms of Pregnancy</vt:lpstr>
      <vt:lpstr>Early Symptoms of Pregnancy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Early Symptoms of Pregnancy</dc:title>
  <dc:creator>Nora Gelperin</dc:creator>
  <cp:lastModifiedBy>Ashley Benson</cp:lastModifiedBy>
  <cp:revision>9</cp:revision>
  <dcterms:created xsi:type="dcterms:W3CDTF">2015-11-10T00:03:10Z</dcterms:created>
  <dcterms:modified xsi:type="dcterms:W3CDTF">2017-01-06T21:42:34Z</dcterms:modified>
</cp:coreProperties>
</file>