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85" r:id="rId2"/>
    <p:sldId id="283" r:id="rId3"/>
    <p:sldId id="256" r:id="rId4"/>
    <p:sldId id="270" r:id="rId5"/>
    <p:sldId id="282" r:id="rId6"/>
    <p:sldId id="271" r:id="rId7"/>
    <p:sldId id="273" r:id="rId8"/>
    <p:sldId id="281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zabeth Schroeder" initials="E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mc="http://schemas.openxmlformats.org/markup-compatibility/2006" xmlns:mv="urn:schemas-microsoft-com:mac:vml"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96" autoAdjust="0"/>
  </p:normalViewPr>
  <p:slideViewPr>
    <p:cSldViewPr snapToGrid="0" snapToObjects="1">
      <p:cViewPr>
        <p:scale>
          <a:sx n="90" d="100"/>
          <a:sy n="90" d="100"/>
        </p:scale>
        <p:origin x="-9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BBF5-42EF-FB44-8527-D76587181B2C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F63A2-7033-7E4E-9369-2ACD72BDD8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89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F63A2-7033-7E4E-9369-2ACD72BDD8C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215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226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42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4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035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562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18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60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035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967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173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287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5"/>
            <a:ext cx="23622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752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Reproduction Basics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smtClean="0"/>
              <a:t>6th Grade Lesson from Rights, Respect, Responsibility: A K-12 Sexuality Education Curriculum</a:t>
            </a:r>
          </a:p>
          <a:p>
            <a:endParaRPr lang="en-US" sz="2400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40244"/>
            <a:ext cx="18288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38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906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Fertility and the Menstrual Cycle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0012" y="1437779"/>
            <a:ext cx="4259287" cy="35169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4400" baseline="30000" dirty="0" smtClean="0"/>
              <a:t>A female’s uterus is located in the abdomen next to the stomach. The uterus is involved with menstruation.</a:t>
            </a:r>
          </a:p>
          <a:p>
            <a:endParaRPr lang="en-US" sz="4400" dirty="0"/>
          </a:p>
        </p:txBody>
      </p:sp>
      <p:pic>
        <p:nvPicPr>
          <p:cNvPr id="6" name="Picture 5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253" y="6013610"/>
            <a:ext cx="1469213" cy="627921"/>
          </a:xfrm>
          <a:prstGeom prst="rect">
            <a:avLst/>
          </a:prstGeom>
        </p:spPr>
      </p:pic>
      <p:pic>
        <p:nvPicPr>
          <p:cNvPr id="8" name="Picture 7" descr="girl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8722" y="895418"/>
            <a:ext cx="4130999" cy="713671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93464" y="4762838"/>
            <a:ext cx="1321790" cy="543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aseline="30000" dirty="0"/>
              <a:t>uterus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7520104" y="3920037"/>
            <a:ext cx="1623896" cy="543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aseline="30000" dirty="0" smtClean="0"/>
              <a:t>stomach</a:t>
            </a:r>
            <a:endParaRPr lang="en-US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7900" y="320693"/>
            <a:ext cx="8595566" cy="2039602"/>
          </a:xfrm>
        </p:spPr>
        <p:txBody>
          <a:bodyPr anchor="t">
            <a:noAutofit/>
          </a:bodyPr>
          <a:lstStyle/>
          <a:p>
            <a:r>
              <a:rPr lang="en-US" sz="2400" dirty="0" smtClean="0"/>
              <a:t>Average menstrual cycle is about 28 days, but varies widely from person to person.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Menstrual periods usually start between the ages of 9-15. </a:t>
            </a:r>
            <a:endParaRPr lang="en-US" sz="24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253" y="6013610"/>
            <a:ext cx="1469213" cy="6279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7361" y="2330855"/>
            <a:ext cx="3989279" cy="398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08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77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Each month, an ovary releases an ovum, </a:t>
            </a:r>
            <a:br>
              <a:rPr lang="en-US" sz="3200" dirty="0" smtClean="0"/>
            </a:br>
            <a:r>
              <a:rPr lang="en-US" sz="3200" dirty="0" smtClean="0"/>
              <a:t>or egg, into the fallopian tube.</a:t>
            </a:r>
            <a:endParaRPr lang="en-US" sz="3200" dirty="0"/>
          </a:p>
        </p:txBody>
      </p:sp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253" y="6013610"/>
            <a:ext cx="1469213" cy="6279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1709" y="1917700"/>
            <a:ext cx="4460582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67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648" y="274637"/>
            <a:ext cx="8468704" cy="1636687"/>
          </a:xfrm>
        </p:spPr>
        <p:txBody>
          <a:bodyPr>
            <a:noAutofit/>
          </a:bodyPr>
          <a:lstStyle/>
          <a:p>
            <a:r>
              <a:rPr lang="en-US" sz="3200" dirty="0" smtClean="0"/>
              <a:t>While it’s traveling, if the ovum unites with a sperm and implants in the uterus a pregnancy </a:t>
            </a:r>
            <a:br>
              <a:rPr lang="en-US" sz="3200" dirty="0" smtClean="0"/>
            </a:br>
            <a:r>
              <a:rPr lang="en-US" sz="3200" dirty="0" smtClean="0"/>
              <a:t>can begin.  </a:t>
            </a:r>
            <a:endParaRPr lang="en-US" sz="3200" dirty="0"/>
          </a:p>
        </p:txBody>
      </p:sp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253" y="6013610"/>
            <a:ext cx="1469213" cy="6279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826946">
            <a:off x="1437428" y="2233647"/>
            <a:ext cx="2580773" cy="3219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2239" y="2342196"/>
            <a:ext cx="3668044" cy="3383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4824" y="5413283"/>
            <a:ext cx="284807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cap="all" dirty="0" smtClean="0">
                <a:solidFill>
                  <a:srgbClr val="558ED5"/>
                </a:solidFill>
              </a:rPr>
              <a:t>Fertilization</a:t>
            </a:r>
            <a:endParaRPr lang="en-US" sz="2400" cap="all" dirty="0">
              <a:solidFill>
                <a:srgbClr val="558E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04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98204"/>
          </a:xfrm>
        </p:spPr>
        <p:txBody>
          <a:bodyPr>
            <a:noAutofit/>
          </a:bodyPr>
          <a:lstStyle/>
          <a:p>
            <a:r>
              <a:rPr lang="en-US" sz="3200" dirty="0" smtClean="0"/>
              <a:t>If the egg</a:t>
            </a:r>
            <a:r>
              <a:rPr lang="en-US" sz="3200" dirty="0"/>
              <a:t> </a:t>
            </a:r>
            <a:r>
              <a:rPr lang="en-US" sz="3200" dirty="0" smtClean="0"/>
              <a:t>does not unite with a sperm within 24-48 hours, it will dissolve and be reabsorbed by the body.</a:t>
            </a:r>
            <a:endParaRPr lang="en-US" sz="3200" dirty="0"/>
          </a:p>
        </p:txBody>
      </p:sp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253" y="6013610"/>
            <a:ext cx="1469213" cy="6279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512" y="2020324"/>
            <a:ext cx="4460582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76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2813" y="206242"/>
            <a:ext cx="87756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</a:rPr>
              <a:t>To prepare for a potential pregnancy, each month the uterus grows a thick lining to create a good environment for the potential fetus</a:t>
            </a:r>
            <a:r>
              <a:rPr lang="en-US" sz="3200" dirty="0" smtClean="0">
                <a:solidFill>
                  <a:srgbClr val="0070C0"/>
                </a:solidFill>
              </a:rPr>
              <a:t>. That is what a baby is called before it’s born. 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253" y="6013610"/>
            <a:ext cx="1469213" cy="6279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1709" y="2552709"/>
            <a:ext cx="4460582" cy="3920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14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584" y="274637"/>
            <a:ext cx="8646882" cy="1623859"/>
          </a:xfrm>
        </p:spPr>
        <p:txBody>
          <a:bodyPr>
            <a:noAutofit/>
          </a:bodyPr>
          <a:lstStyle/>
          <a:p>
            <a:r>
              <a:rPr lang="en-US" sz="3200" dirty="0" smtClean="0"/>
              <a:t>If the egg and sperm do not unite, hormones signal the uterus to prepare to shed the lining causing someone to menstruate or have “a period”.</a:t>
            </a:r>
            <a:endParaRPr lang="en-US" sz="3200" dirty="0"/>
          </a:p>
        </p:txBody>
      </p:sp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253" y="6013610"/>
            <a:ext cx="1469213" cy="6279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028" y="1948297"/>
            <a:ext cx="6663945" cy="411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34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701"/>
            <a:ext cx="8229600" cy="1611031"/>
          </a:xfrm>
        </p:spPr>
        <p:txBody>
          <a:bodyPr>
            <a:noAutofit/>
          </a:bodyPr>
          <a:lstStyle/>
          <a:p>
            <a:r>
              <a:rPr lang="en-US" sz="3200" dirty="0" smtClean="0"/>
              <a:t>Menstruation, or having </a:t>
            </a:r>
            <a:r>
              <a:rPr lang="en-US" sz="3200" dirty="0" smtClean="0"/>
              <a:t>“a period</a:t>
            </a:r>
            <a:r>
              <a:rPr lang="en-US" sz="3200" dirty="0" smtClean="0"/>
              <a:t>” is when the uterus rids itself of the lining because there was no fertilized egg. </a:t>
            </a:r>
            <a:endParaRPr lang="en-US" sz="3200" dirty="0"/>
          </a:p>
        </p:txBody>
      </p:sp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253" y="6013610"/>
            <a:ext cx="1469213" cy="6279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3214" y="2063750"/>
            <a:ext cx="4497572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48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</TotalTime>
  <Words>211</Words>
  <Application>Microsoft Office PowerPoint</Application>
  <PresentationFormat>On-screen Show (4:3)</PresentationFormat>
  <Paragraphs>18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Advocates NEW_PPT_template</vt:lpstr>
      <vt:lpstr>Reproduction Basics</vt:lpstr>
      <vt:lpstr>Fertility and the Menstrual Cycle</vt:lpstr>
      <vt:lpstr>PowerPoint Presentation</vt:lpstr>
      <vt:lpstr>Each month, an ovary releases an ovum,  or egg, into the fallopian tube.</vt:lpstr>
      <vt:lpstr>While it’s traveling, if the ovum unites with a sperm and implants in the uterus a pregnancy  can begin.  </vt:lpstr>
      <vt:lpstr>If the egg does not unite with a sperm within 24-48 hours, it will dissolve and be reabsorbed by the body.</vt:lpstr>
      <vt:lpstr>         </vt:lpstr>
      <vt:lpstr>If the egg and sperm do not unite, hormones signal the uterus to prepare to shed the lining causing someone to menstruate or have “a period”.</vt:lpstr>
      <vt:lpstr>Menstruation, or having “a period” is when the uterus rids itself of the lining because there was no fertilized egg.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Fertility and the Menstrual Cycle</dc:title>
  <dc:creator>Nora Gelperin</dc:creator>
  <cp:lastModifiedBy>Ashley Benson</cp:lastModifiedBy>
  <cp:revision>24</cp:revision>
  <dcterms:created xsi:type="dcterms:W3CDTF">2016-01-09T03:43:27Z</dcterms:created>
  <dcterms:modified xsi:type="dcterms:W3CDTF">2017-01-06T21:40:11Z</dcterms:modified>
</cp:coreProperties>
</file>