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64" r:id="rId4"/>
    <p:sldId id="263" r:id="rId5"/>
    <p:sldId id="262" r:id="rId6"/>
    <p:sldId id="261" r:id="rId7"/>
    <p:sldId id="260" r:id="rId8"/>
    <p:sldId id="259" r:id="rId9"/>
    <p:sldId id="258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65"/>
    <p:restoredTop sz="96110"/>
  </p:normalViewPr>
  <p:slideViewPr>
    <p:cSldViewPr snapToGrid="0" snapToObjects="1">
      <p:cViewPr varScale="1">
        <p:scale>
          <a:sx n="70" d="100"/>
          <a:sy n="70" d="100"/>
        </p:scale>
        <p:origin x="192" y="1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Being a Sex Ed Sleuth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Grade – Lesson 7</a:t>
            </a:r>
          </a:p>
        </p:txBody>
      </p:sp>
    </p:spTree>
    <p:extLst>
      <p:ext uri="{BB962C8B-B14F-4D97-AF65-F5344CB8AC3E}">
        <p14:creationId xmlns:p14="http://schemas.microsoft.com/office/powerpoint/2010/main" val="2156990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5350F-A7A1-C64B-A658-839968797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EBD6A01-4009-1689-9ED0-0F3E65C3C7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226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74699-53B0-9410-31F5-27E8BD073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am I Looking for in a Website?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B4CC8-17E9-9FD9-AA35-92F079D11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Arial"/>
                <a:cs typeface="Arial"/>
              </a:rPr>
              <a:t>Is it medically accurate?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Is it directed at ME?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Does it believe I have a right to info about sexuality?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>
                <a:latin typeface="Arial"/>
                <a:cs typeface="Arial"/>
              </a:rPr>
              <a:t>Is the copyright current?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110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74699-53B0-9410-31F5-27E8BD073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Can I Tell?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B4CC8-17E9-9FD9-AA35-92F079D11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rgbClr val="2F99FF"/>
                </a:solidFill>
                <a:latin typeface="Arial"/>
                <a:cs typeface="Arial"/>
              </a:rPr>
              <a:t>Scan the language – </a:t>
            </a:r>
            <a:r>
              <a:rPr lang="en-US" dirty="0">
                <a:latin typeface="Arial"/>
                <a:cs typeface="Arial"/>
              </a:rPr>
              <a:t>Does it talk only about abstinence and body parts, or does it include other information about sexual health as well?</a:t>
            </a:r>
            <a:endParaRPr lang="en-US" b="1" dirty="0">
              <a:latin typeface="Arial"/>
              <a:cs typeface="Arial"/>
            </a:endParaRPr>
          </a:p>
          <a:p>
            <a:r>
              <a:rPr lang="en-US" b="1" dirty="0">
                <a:solidFill>
                  <a:schemeClr val="accent2"/>
                </a:solidFill>
                <a:latin typeface="Arial"/>
                <a:cs typeface="Arial"/>
              </a:rPr>
              <a:t>Look for bias – </a:t>
            </a:r>
            <a:r>
              <a:rPr lang="en-US" dirty="0">
                <a:latin typeface="Arial"/>
                <a:cs typeface="Arial"/>
              </a:rPr>
              <a:t>Regardless of your own religion, a faith-based organization may have biases based on their own beliefs and teachings that may limit the extent of the sexuality-related information.</a:t>
            </a:r>
          </a:p>
          <a:p>
            <a:r>
              <a:rPr lang="en-US" b="1" dirty="0">
                <a:solidFill>
                  <a:schemeClr val="accent3"/>
                </a:solidFill>
                <a:latin typeface="Arial"/>
                <a:cs typeface="Arial"/>
              </a:rPr>
              <a:t>Check out the links – </a:t>
            </a:r>
            <a:r>
              <a:rPr lang="en-US" dirty="0">
                <a:latin typeface="Arial"/>
                <a:cs typeface="Arial"/>
              </a:rPr>
              <a:t>Does the site link to other health-related sites? Which ones?</a:t>
            </a:r>
            <a:endParaRPr lang="en-US" b="1" dirty="0">
              <a:solidFill>
                <a:srgbClr val="00B0F0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46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74699-53B0-9410-31F5-27E8BD073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 I Look?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B4CC8-17E9-9FD9-AA35-92F079D11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b="1" dirty="0">
                <a:solidFill>
                  <a:schemeClr val="accent3"/>
                </a:solidFill>
                <a:latin typeface="Arial"/>
                <a:cs typeface="Arial"/>
              </a:rPr>
              <a:t>Home Page</a:t>
            </a:r>
            <a:r>
              <a:rPr lang="en-US" sz="2600" dirty="0">
                <a:solidFill>
                  <a:schemeClr val="accent3"/>
                </a:solidFill>
                <a:latin typeface="Arial"/>
                <a:cs typeface="Arial"/>
              </a:rPr>
              <a:t> – </a:t>
            </a:r>
          </a:p>
          <a:p>
            <a:pPr lvl="1"/>
            <a:r>
              <a:rPr lang="en-US" sz="2600" b="1" dirty="0">
                <a:solidFill>
                  <a:schemeClr val="accent2"/>
                </a:solidFill>
                <a:latin typeface="Arial"/>
                <a:cs typeface="Arial"/>
              </a:rPr>
              <a:t>Photos: </a:t>
            </a:r>
            <a:r>
              <a:rPr lang="en-US" sz="2600" dirty="0">
                <a:latin typeface="Arial"/>
                <a:cs typeface="Arial"/>
              </a:rPr>
              <a:t>Do I see people who look like me?</a:t>
            </a:r>
          </a:p>
          <a:p>
            <a:pPr lvl="1"/>
            <a:r>
              <a:rPr lang="en-US" sz="2600" b="1" dirty="0">
                <a:solidFill>
                  <a:schemeClr val="accent2"/>
                </a:solidFill>
                <a:latin typeface="Arial"/>
                <a:cs typeface="Arial"/>
              </a:rPr>
              <a:t>Content tabs: </a:t>
            </a:r>
            <a:r>
              <a:rPr lang="en-US" sz="2600" dirty="0">
                <a:latin typeface="Arial"/>
                <a:cs typeface="Arial"/>
              </a:rPr>
              <a:t>Do I see topics about my question, or that interest me?</a:t>
            </a:r>
          </a:p>
          <a:p>
            <a:pPr lvl="1"/>
            <a:r>
              <a:rPr lang="en-US" sz="2600" b="1" dirty="0">
                <a:solidFill>
                  <a:schemeClr val="accent2"/>
                </a:solidFill>
                <a:latin typeface="Arial"/>
                <a:cs typeface="Arial"/>
              </a:rPr>
              <a:t>Language: </a:t>
            </a:r>
            <a:r>
              <a:rPr lang="en-US" sz="2600" dirty="0">
                <a:latin typeface="Arial"/>
                <a:cs typeface="Arial"/>
              </a:rPr>
              <a:t>Are there a lot of words? Is it hard to read? </a:t>
            </a:r>
          </a:p>
          <a:p>
            <a:pPr lvl="1"/>
            <a:r>
              <a:rPr lang="en-US" sz="2600" dirty="0">
                <a:latin typeface="Arial"/>
                <a:cs typeface="Arial"/>
              </a:rPr>
              <a:t>Is there a copyright date at the bottom?</a:t>
            </a:r>
            <a:endParaRPr lang="en-US" sz="2600" b="1" dirty="0">
              <a:latin typeface="Arial"/>
              <a:cs typeface="Arial"/>
            </a:endParaRPr>
          </a:p>
          <a:p>
            <a:pPr marL="0" lvl="0" indent="0">
              <a:spcBef>
                <a:spcPts val="2200"/>
              </a:spcBef>
              <a:buNone/>
            </a:pPr>
            <a:r>
              <a:rPr lang="en-US" sz="2600" b="1" dirty="0">
                <a:solidFill>
                  <a:schemeClr val="accent3"/>
                </a:solidFill>
                <a:latin typeface="Arial"/>
                <a:cs typeface="Arial"/>
              </a:rPr>
              <a:t>“About Us” or “Who We Are”</a:t>
            </a:r>
            <a:endParaRPr lang="en-US" sz="2600" dirty="0">
              <a:solidFill>
                <a:schemeClr val="accent3"/>
              </a:solidFill>
              <a:latin typeface="Arial"/>
              <a:cs typeface="Arial"/>
            </a:endParaRPr>
          </a:p>
          <a:p>
            <a:pPr lvl="1"/>
            <a:r>
              <a:rPr lang="en-US" sz="2600" dirty="0">
                <a:latin typeface="Arial"/>
                <a:cs typeface="Arial"/>
              </a:rPr>
              <a:t>Is this a person’s website, or an organization’s? If a person, what kind of experience do they have? If an organization, what’re they about?</a:t>
            </a:r>
          </a:p>
          <a:p>
            <a:pPr lvl="1"/>
            <a:r>
              <a:rPr lang="en-US" sz="2600" dirty="0">
                <a:latin typeface="Arial"/>
                <a:cs typeface="Arial"/>
              </a:rPr>
              <a:t>Is there any language that reveals a bias?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648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74699-53B0-9410-31F5-27E8BD073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B4CC8-17E9-9FD9-AA35-92F079D11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497577"/>
            <a:ext cx="8229600" cy="29523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/>
              <a:t>Q: ”How effective are condoms?”</a:t>
            </a:r>
          </a:p>
        </p:txBody>
      </p:sp>
    </p:spTree>
    <p:extLst>
      <p:ext uri="{BB962C8B-B14F-4D97-AF65-F5344CB8AC3E}">
        <p14:creationId xmlns:p14="http://schemas.microsoft.com/office/powerpoint/2010/main" val="1469296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74699-53B0-9410-31F5-27E8BD073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Search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0761A7F-7DB5-2D7C-71C4-2848F4EDA6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2417"/>
          <a:stretch/>
        </p:blipFill>
        <p:spPr>
          <a:xfrm>
            <a:off x="457200" y="1836997"/>
            <a:ext cx="8229600" cy="405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616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74699-53B0-9410-31F5-27E8BD073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Search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982D728-93B8-5B89-FE6B-70C3DBB552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29"/>
          <a:stretch/>
        </p:blipFill>
        <p:spPr>
          <a:xfrm>
            <a:off x="457200" y="1824212"/>
            <a:ext cx="8229600" cy="4077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152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5C03A2DF-E427-B23A-72A7-B83E2A6909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957" y="1600200"/>
            <a:ext cx="8050085" cy="4525963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8383E9ED-2ED3-7B6C-792A-792887478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33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74699-53B0-9410-31F5-27E8BD073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teenshealth.jpg">
            <a:extLst>
              <a:ext uri="{FF2B5EF4-FFF2-40B4-BE49-F238E27FC236}">
                <a16:creationId xmlns:a16="http://schemas.microsoft.com/office/drawing/2014/main" id="{2B6A85C6-CAD5-FCF2-5EF8-FC783C69B7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16" y="1600200"/>
            <a:ext cx="818216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008754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17</TotalTime>
  <Words>248</Words>
  <Application>Microsoft Macintosh PowerPoint</Application>
  <PresentationFormat>On-screen Show (4:3)</PresentationFormat>
  <Paragraphs>26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Galano Grotesque Alt Bold</vt:lpstr>
      <vt:lpstr>Roboto Slab Regular</vt:lpstr>
      <vt:lpstr>Advocates Powerpoint Standard size</vt:lpstr>
      <vt:lpstr>Being a Sex Ed Sleuth</vt:lpstr>
      <vt:lpstr>What am I Looking for in a Website?</vt:lpstr>
      <vt:lpstr>How Can I Tell?</vt:lpstr>
      <vt:lpstr>Where Do I Look?</vt:lpstr>
      <vt:lpstr>PowerPoint Presentation</vt:lpstr>
      <vt:lpstr>Online Search</vt:lpstr>
      <vt:lpstr>Online Search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Being a Sex Ed Sleuth</dc:title>
  <dc:creator>Ashley Benson</dc:creator>
  <cp:lastModifiedBy>Ashley Benson</cp:lastModifiedBy>
  <cp:revision>1</cp:revision>
  <dcterms:created xsi:type="dcterms:W3CDTF">2023-07-17T03:41:53Z</dcterms:created>
  <dcterms:modified xsi:type="dcterms:W3CDTF">2023-07-17T03:59:16Z</dcterms:modified>
</cp:coreProperties>
</file>