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985"/>
    <p:restoredTop sz="96110"/>
  </p:normalViewPr>
  <p:slideViewPr>
    <p:cSldViewPr snapToGrid="0" snapToObjects="1">
      <p:cViewPr varScale="1">
        <p:scale>
          <a:sx n="96" d="100"/>
          <a:sy n="96" d="100"/>
        </p:scale>
        <p:origin x="176" y="9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6/21/24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Anatomy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2nd Grade, Lesson 1 </a:t>
            </a:r>
          </a:p>
          <a:p>
            <a:r>
              <a:rPr lang="en-US" dirty="0"/>
              <a:t>Understanding Our Bodies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E5CF4-3156-E137-127A-D1E72DA52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 &amp; Male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CC06CDB-86AD-3FE8-3C02-83B1236AF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663" y="2042932"/>
            <a:ext cx="3410673" cy="481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7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A752-6FEF-A3D6-2D49-C344CA15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</a:t>
            </a:r>
          </a:p>
        </p:txBody>
      </p:sp>
      <p:pic>
        <p:nvPicPr>
          <p:cNvPr id="4" name="Picture 3" descr="Female.png">
            <a:extLst>
              <a:ext uri="{FF2B5EF4-FFF2-40B4-BE49-F238E27FC236}">
                <a16:creationId xmlns:a16="http://schemas.microsoft.com/office/drawing/2014/main" id="{2D6F537B-67AE-E95C-4F86-3DBEEE864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091" y="1698170"/>
            <a:ext cx="5284709" cy="493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192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8A752-6FEF-A3D6-2D49-C344CA15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Female</a:t>
            </a:r>
          </a:p>
        </p:txBody>
      </p:sp>
      <p:pic>
        <p:nvPicPr>
          <p:cNvPr id="3" name="Picture 2" descr="Female-without-labels.png">
            <a:extLst>
              <a:ext uri="{FF2B5EF4-FFF2-40B4-BE49-F238E27FC236}">
                <a16:creationId xmlns:a16="http://schemas.microsoft.com/office/drawing/2014/main" id="{631D1C2D-AC72-A5D5-4685-45679873C1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33" y="1996751"/>
            <a:ext cx="5696333" cy="435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08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36979-4EEE-3A03-0D6E-04889EEF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</a:t>
            </a:r>
          </a:p>
        </p:txBody>
      </p:sp>
      <p:pic>
        <p:nvPicPr>
          <p:cNvPr id="4" name="Picture 3" descr="Male-uncircumcised.png">
            <a:extLst>
              <a:ext uri="{FF2B5EF4-FFF2-40B4-BE49-F238E27FC236}">
                <a16:creationId xmlns:a16="http://schemas.microsoft.com/office/drawing/2014/main" id="{F196F1AA-1DF3-596F-7E1C-975329D6A1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46" r="34797"/>
          <a:stretch/>
        </p:blipFill>
        <p:spPr>
          <a:xfrm>
            <a:off x="2412233" y="1794310"/>
            <a:ext cx="4319533" cy="4425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0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36979-4EEE-3A03-0D6E-04889EEF1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Male</a:t>
            </a:r>
          </a:p>
        </p:txBody>
      </p:sp>
      <p:pic>
        <p:nvPicPr>
          <p:cNvPr id="5" name="Picture 4" descr="A cartoon of a child&#10;&#10;Description automatically generated">
            <a:extLst>
              <a:ext uri="{FF2B5EF4-FFF2-40B4-BE49-F238E27FC236}">
                <a16:creationId xmlns:a16="http://schemas.microsoft.com/office/drawing/2014/main" id="{47985C65-CC42-13EB-7B83-AD2915F89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650" y="2151061"/>
            <a:ext cx="4330700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311023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16</Words>
  <Application>Microsoft Macintosh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Galano Grotesque Alt Bold</vt:lpstr>
      <vt:lpstr>Roboto Slab Regular</vt:lpstr>
      <vt:lpstr>Advocates Powerpoint Standard size</vt:lpstr>
      <vt:lpstr>Anatomy</vt:lpstr>
      <vt:lpstr>Female &amp; Male</vt:lpstr>
      <vt:lpstr>Female</vt:lpstr>
      <vt:lpstr>Female</vt:lpstr>
      <vt:lpstr>Male</vt:lpstr>
      <vt:lpstr>Male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Benson</dc:creator>
  <cp:lastModifiedBy>Ashley Benson</cp:lastModifiedBy>
  <cp:revision>6</cp:revision>
  <dcterms:created xsi:type="dcterms:W3CDTF">2023-07-16T04:43:52Z</dcterms:created>
  <dcterms:modified xsi:type="dcterms:W3CDTF">2024-06-21T18:32:50Z</dcterms:modified>
</cp:coreProperties>
</file>