
<file path=[Content_Types].xml><?xml version="1.0" encoding="utf-8"?>
<Types xmlns="http://schemas.openxmlformats.org/package/2006/content-types">
  <Default Extension="emf" ContentType="image/x-emf"/>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sldIdLst>
    <p:sldId id="267" r:id="rId2"/>
    <p:sldId id="262" r:id="rId3"/>
    <p:sldId id="263" r:id="rId4"/>
    <p:sldId id="266" r:id="rId5"/>
    <p:sldId id="264" r:id="rId6"/>
    <p:sldId id="265" r:id="rId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Nora Gelperin" initial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62" d="100"/>
          <a:sy n="62" d="100"/>
        </p:scale>
        <p:origin x="1400" y="5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commentAuthors" Target="commentAuthor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9"/>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Footer Placeholder 3"/>
          <p:cNvSpPr>
            <a:spLocks noGrp="1"/>
          </p:cNvSpPr>
          <p:nvPr>
            <p:ph type="ftr" sz="quarter" idx="10"/>
          </p:nvPr>
        </p:nvSpPr>
        <p:spPr/>
        <p:txBody>
          <a:bodyPr/>
          <a:lstStyle>
            <a:lvl1pPr>
              <a:defRPr/>
            </a:lvl1pPr>
          </a:lstStyle>
          <a:p>
            <a:endParaRPr lang="en-US">
              <a:solidFill>
                <a:srgbClr val="000000"/>
              </a:solidFill>
            </a:endParaRPr>
          </a:p>
        </p:txBody>
      </p:sp>
      <p:sp>
        <p:nvSpPr>
          <p:cNvPr id="5" name="Slide Number Placeholder 4"/>
          <p:cNvSpPr>
            <a:spLocks noGrp="1"/>
          </p:cNvSpPr>
          <p:nvPr>
            <p:ph type="sldNum" sz="quarter" idx="11"/>
          </p:nvPr>
        </p:nvSpPr>
        <p:spPr/>
        <p:txBody>
          <a:bodyPr/>
          <a:lstStyle>
            <a:lvl1pPr>
              <a:defRPr/>
            </a:lvl1pPr>
          </a:lstStyle>
          <a:p>
            <a:fld id="{F2AC7B4A-B503-0647-9E89-6994AA04F748}"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1144399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Footer Placeholder 3"/>
          <p:cNvSpPr>
            <a:spLocks noGrp="1"/>
          </p:cNvSpPr>
          <p:nvPr>
            <p:ph type="ftr" sz="quarter" idx="10"/>
          </p:nvPr>
        </p:nvSpPr>
        <p:spPr/>
        <p:txBody>
          <a:bodyPr/>
          <a:lstStyle>
            <a:lvl1pPr>
              <a:defRPr/>
            </a:lvl1pPr>
          </a:lstStyle>
          <a:p>
            <a:endParaRPr lang="en-US">
              <a:solidFill>
                <a:srgbClr val="000000"/>
              </a:solidFill>
            </a:endParaRPr>
          </a:p>
        </p:txBody>
      </p:sp>
      <p:sp>
        <p:nvSpPr>
          <p:cNvPr id="5" name="Slide Number Placeholder 4"/>
          <p:cNvSpPr>
            <a:spLocks noGrp="1"/>
          </p:cNvSpPr>
          <p:nvPr>
            <p:ph type="sldNum" sz="quarter" idx="11"/>
          </p:nvPr>
        </p:nvSpPr>
        <p:spPr/>
        <p:txBody>
          <a:bodyPr/>
          <a:lstStyle>
            <a:lvl1pPr>
              <a:defRPr/>
            </a:lvl1pPr>
          </a:lstStyle>
          <a:p>
            <a:fld id="{D07054AD-A1F7-4F49-BD34-3D45287FAE03}"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80574651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Footer Placeholder 3"/>
          <p:cNvSpPr>
            <a:spLocks noGrp="1"/>
          </p:cNvSpPr>
          <p:nvPr>
            <p:ph type="ftr" sz="quarter" idx="10"/>
          </p:nvPr>
        </p:nvSpPr>
        <p:spPr/>
        <p:txBody>
          <a:bodyPr/>
          <a:lstStyle>
            <a:lvl1pPr>
              <a:defRPr/>
            </a:lvl1pPr>
          </a:lstStyle>
          <a:p>
            <a:endParaRPr lang="en-US">
              <a:solidFill>
                <a:srgbClr val="000000"/>
              </a:solidFill>
            </a:endParaRPr>
          </a:p>
        </p:txBody>
      </p:sp>
      <p:sp>
        <p:nvSpPr>
          <p:cNvPr id="5" name="Slide Number Placeholder 4"/>
          <p:cNvSpPr>
            <a:spLocks noGrp="1"/>
          </p:cNvSpPr>
          <p:nvPr>
            <p:ph type="sldNum" sz="quarter" idx="11"/>
          </p:nvPr>
        </p:nvSpPr>
        <p:spPr/>
        <p:txBody>
          <a:bodyPr/>
          <a:lstStyle>
            <a:lvl1pPr>
              <a:defRPr/>
            </a:lvl1pPr>
          </a:lstStyle>
          <a:p>
            <a:fld id="{442D6DB1-95A2-134E-B54B-FC7938673012}"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13211447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Footer Placeholder 3"/>
          <p:cNvSpPr>
            <a:spLocks noGrp="1"/>
          </p:cNvSpPr>
          <p:nvPr>
            <p:ph type="ftr" sz="quarter" idx="10"/>
          </p:nvPr>
        </p:nvSpPr>
        <p:spPr/>
        <p:txBody>
          <a:bodyPr/>
          <a:lstStyle>
            <a:lvl1pPr>
              <a:defRPr/>
            </a:lvl1pPr>
          </a:lstStyle>
          <a:p>
            <a:endParaRPr lang="en-US">
              <a:solidFill>
                <a:srgbClr val="000000"/>
              </a:solidFill>
            </a:endParaRPr>
          </a:p>
        </p:txBody>
      </p:sp>
      <p:sp>
        <p:nvSpPr>
          <p:cNvPr id="5" name="Slide Number Placeholder 4"/>
          <p:cNvSpPr>
            <a:spLocks noGrp="1"/>
          </p:cNvSpPr>
          <p:nvPr>
            <p:ph type="sldNum" sz="quarter" idx="11"/>
          </p:nvPr>
        </p:nvSpPr>
        <p:spPr/>
        <p:txBody>
          <a:bodyPr/>
          <a:lstStyle>
            <a:lvl1pPr>
              <a:defRPr/>
            </a:lvl1pPr>
          </a:lstStyle>
          <a:p>
            <a:fld id="{84A312D2-F0C4-C445-B2DF-C10EE0E95061}"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4301672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4"/>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Footer Placeholder 3"/>
          <p:cNvSpPr>
            <a:spLocks noGrp="1"/>
          </p:cNvSpPr>
          <p:nvPr>
            <p:ph type="ftr" sz="quarter" idx="10"/>
          </p:nvPr>
        </p:nvSpPr>
        <p:spPr/>
        <p:txBody>
          <a:bodyPr/>
          <a:lstStyle>
            <a:lvl1pPr>
              <a:defRPr/>
            </a:lvl1pPr>
          </a:lstStyle>
          <a:p>
            <a:endParaRPr lang="en-US">
              <a:solidFill>
                <a:srgbClr val="000000"/>
              </a:solidFill>
            </a:endParaRPr>
          </a:p>
        </p:txBody>
      </p:sp>
      <p:sp>
        <p:nvSpPr>
          <p:cNvPr id="5" name="Slide Number Placeholder 4"/>
          <p:cNvSpPr>
            <a:spLocks noGrp="1"/>
          </p:cNvSpPr>
          <p:nvPr>
            <p:ph type="sldNum" sz="quarter" idx="11"/>
          </p:nvPr>
        </p:nvSpPr>
        <p:spPr/>
        <p:txBody>
          <a:bodyPr/>
          <a:lstStyle>
            <a:lvl1pPr>
              <a:defRPr/>
            </a:lvl1pPr>
          </a:lstStyle>
          <a:p>
            <a:fld id="{2441C086-C874-D941-9EA0-E34C271974C8}"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6445182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p:cNvSpPr>
            <a:spLocks noGrp="1"/>
          </p:cNvSpPr>
          <p:nvPr>
            <p:ph type="ftr" sz="quarter" idx="10"/>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1"/>
          </p:nvPr>
        </p:nvSpPr>
        <p:spPr/>
        <p:txBody>
          <a:bodyPr/>
          <a:lstStyle>
            <a:lvl1pPr>
              <a:defRPr/>
            </a:lvl1pPr>
          </a:lstStyle>
          <a:p>
            <a:fld id="{42894890-3B89-3C42-88D1-74842000CE36}"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10710306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7"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7"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Footer Placeholder 6"/>
          <p:cNvSpPr>
            <a:spLocks noGrp="1"/>
          </p:cNvSpPr>
          <p:nvPr>
            <p:ph type="ftr" sz="quarter" idx="10"/>
          </p:nvPr>
        </p:nvSpPr>
        <p:spPr/>
        <p:txBody>
          <a:bodyPr/>
          <a:lstStyle>
            <a:lvl1pPr>
              <a:defRPr/>
            </a:lvl1pPr>
          </a:lstStyle>
          <a:p>
            <a:endParaRPr lang="en-US">
              <a:solidFill>
                <a:srgbClr val="000000"/>
              </a:solidFill>
            </a:endParaRPr>
          </a:p>
        </p:txBody>
      </p:sp>
      <p:sp>
        <p:nvSpPr>
          <p:cNvPr id="8" name="Slide Number Placeholder 7"/>
          <p:cNvSpPr>
            <a:spLocks noGrp="1"/>
          </p:cNvSpPr>
          <p:nvPr>
            <p:ph type="sldNum" sz="quarter" idx="11"/>
          </p:nvPr>
        </p:nvSpPr>
        <p:spPr/>
        <p:txBody>
          <a:bodyPr/>
          <a:lstStyle>
            <a:lvl1pPr>
              <a:defRPr/>
            </a:lvl1pPr>
          </a:lstStyle>
          <a:p>
            <a:fld id="{97EE35A8-5249-1C40-8C7D-FF5D945A2B39}"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34545648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Footer Placeholder 2"/>
          <p:cNvSpPr>
            <a:spLocks noGrp="1"/>
          </p:cNvSpPr>
          <p:nvPr>
            <p:ph type="ftr" sz="quarter" idx="10"/>
          </p:nvPr>
        </p:nvSpPr>
        <p:spPr/>
        <p:txBody>
          <a:bodyPr/>
          <a:lstStyle>
            <a:lvl1pPr>
              <a:defRPr/>
            </a:lvl1pPr>
          </a:lstStyle>
          <a:p>
            <a:endParaRPr lang="en-US">
              <a:solidFill>
                <a:srgbClr val="000000"/>
              </a:solidFill>
            </a:endParaRPr>
          </a:p>
        </p:txBody>
      </p:sp>
      <p:sp>
        <p:nvSpPr>
          <p:cNvPr id="4" name="Slide Number Placeholder 3"/>
          <p:cNvSpPr>
            <a:spLocks noGrp="1"/>
          </p:cNvSpPr>
          <p:nvPr>
            <p:ph type="sldNum" sz="quarter" idx="11"/>
          </p:nvPr>
        </p:nvSpPr>
        <p:spPr/>
        <p:txBody>
          <a:bodyPr/>
          <a:lstStyle>
            <a:lvl1pPr>
              <a:defRPr/>
            </a:lvl1pPr>
          </a:lstStyle>
          <a:p>
            <a:fld id="{1DD5DDCF-59EC-A04B-B36E-19CC1FD2984D}"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4786632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lvl1pPr>
              <a:defRPr/>
            </a:lvl1pPr>
          </a:lstStyle>
          <a:p>
            <a:endParaRPr lang="en-US">
              <a:solidFill>
                <a:srgbClr val="000000"/>
              </a:solidFill>
            </a:endParaRPr>
          </a:p>
        </p:txBody>
      </p:sp>
      <p:sp>
        <p:nvSpPr>
          <p:cNvPr id="3" name="Slide Number Placeholder 2"/>
          <p:cNvSpPr>
            <a:spLocks noGrp="1"/>
          </p:cNvSpPr>
          <p:nvPr>
            <p:ph type="sldNum" sz="quarter" idx="11"/>
          </p:nvPr>
        </p:nvSpPr>
        <p:spPr/>
        <p:txBody>
          <a:bodyPr/>
          <a:lstStyle>
            <a:lvl1pPr>
              <a:defRPr/>
            </a:lvl1pPr>
          </a:lstStyle>
          <a:p>
            <a:fld id="{CB6ED17C-74E0-A240-9EE1-9BCB43767B4C}"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28296754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4"/>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2" y="1435103"/>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Footer Placeholder 4"/>
          <p:cNvSpPr>
            <a:spLocks noGrp="1"/>
          </p:cNvSpPr>
          <p:nvPr>
            <p:ph type="ftr" sz="quarter" idx="10"/>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1"/>
          </p:nvPr>
        </p:nvSpPr>
        <p:spPr/>
        <p:txBody>
          <a:bodyPr/>
          <a:lstStyle>
            <a:lvl1pPr>
              <a:defRPr/>
            </a:lvl1pPr>
          </a:lstStyle>
          <a:p>
            <a:fld id="{DFCD744C-EF90-1A45-BB08-372804ECFFB2}"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343125051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Footer Placeholder 4"/>
          <p:cNvSpPr>
            <a:spLocks noGrp="1"/>
          </p:cNvSpPr>
          <p:nvPr>
            <p:ph type="ftr" sz="quarter" idx="10"/>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1"/>
          </p:nvPr>
        </p:nvSpPr>
        <p:spPr/>
        <p:txBody>
          <a:bodyPr/>
          <a:lstStyle>
            <a:lvl1pPr>
              <a:defRPr/>
            </a:lvl1pPr>
          </a:lstStyle>
          <a:p>
            <a:fld id="{B2CF013D-FB92-D942-B3DF-3B47E22EC626}"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346887593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algn="ctr">
              <a:defRPr sz="1400"/>
            </a:lvl1pPr>
          </a:lstStyle>
          <a:p>
            <a:pPr defTabSz="914400" eaLnBrk="0" fontAlgn="base" hangingPunct="0">
              <a:spcBef>
                <a:spcPct val="0"/>
              </a:spcBef>
              <a:spcAft>
                <a:spcPct val="0"/>
              </a:spcAft>
            </a:pPr>
            <a:endParaRPr lang="en-US">
              <a:solidFill>
                <a:srgbClr val="000000"/>
              </a:solidFill>
              <a:latin typeface="Arial" charset="0"/>
            </a:endParaRPr>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algn="r">
              <a:defRPr sz="1400"/>
            </a:lvl1pPr>
          </a:lstStyle>
          <a:p>
            <a:pPr defTabSz="914400" eaLnBrk="0" fontAlgn="base" hangingPunct="0">
              <a:spcBef>
                <a:spcPct val="0"/>
              </a:spcBef>
              <a:spcAft>
                <a:spcPct val="0"/>
              </a:spcAft>
            </a:pPr>
            <a:fld id="{2FA97541-3F81-5648-8384-F117A887DA48}" type="slidenum">
              <a:rPr lang="en-US">
                <a:solidFill>
                  <a:srgbClr val="000000"/>
                </a:solidFill>
                <a:latin typeface="Arial" charset="0"/>
              </a:rPr>
              <a:pPr defTabSz="914400" eaLnBrk="0" fontAlgn="base" hangingPunct="0">
                <a:spcBef>
                  <a:spcPct val="0"/>
                </a:spcBef>
                <a:spcAft>
                  <a:spcPct val="0"/>
                </a:spcAft>
              </a:pPr>
              <a:t>‹#›</a:t>
            </a:fld>
            <a:endParaRPr lang="en-US">
              <a:solidFill>
                <a:srgbClr val="000000"/>
              </a:solidFill>
              <a:latin typeface="Arial" charset="0"/>
            </a:endParaRPr>
          </a:p>
        </p:txBody>
      </p:sp>
      <p:pic>
        <p:nvPicPr>
          <p:cNvPr id="1033" name="Picture 9" descr="3Rs-tag72"/>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0" y="6316667"/>
            <a:ext cx="2362200" cy="54133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9549620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fontAlgn="base" hangingPunct="1">
        <a:spcBef>
          <a:spcPct val="0"/>
        </a:spcBef>
        <a:spcAft>
          <a:spcPct val="0"/>
        </a:spcAft>
        <a:defRPr sz="4000">
          <a:solidFill>
            <a:srgbClr val="1B75BB"/>
          </a:solidFill>
          <a:latin typeface="+mj-lt"/>
          <a:ea typeface="+mj-ea"/>
          <a:cs typeface="+mj-cs"/>
        </a:defRPr>
      </a:lvl1pPr>
      <a:lvl2pPr algn="ctr" rtl="0" eaLnBrk="1" fontAlgn="base" hangingPunct="1">
        <a:spcBef>
          <a:spcPct val="0"/>
        </a:spcBef>
        <a:spcAft>
          <a:spcPct val="0"/>
        </a:spcAft>
        <a:defRPr sz="4000">
          <a:solidFill>
            <a:srgbClr val="1B75BB"/>
          </a:solidFill>
          <a:latin typeface="Gotham Book" charset="0"/>
          <a:ea typeface="ＭＳ Ｐゴシック" charset="0"/>
          <a:cs typeface="ＭＳ Ｐゴシック" charset="0"/>
        </a:defRPr>
      </a:lvl2pPr>
      <a:lvl3pPr algn="ctr" rtl="0" eaLnBrk="1" fontAlgn="base" hangingPunct="1">
        <a:spcBef>
          <a:spcPct val="0"/>
        </a:spcBef>
        <a:spcAft>
          <a:spcPct val="0"/>
        </a:spcAft>
        <a:defRPr sz="4000">
          <a:solidFill>
            <a:srgbClr val="1B75BB"/>
          </a:solidFill>
          <a:latin typeface="Gotham Book" charset="0"/>
          <a:ea typeface="ＭＳ Ｐゴシック" charset="0"/>
          <a:cs typeface="ＭＳ Ｐゴシック" charset="0"/>
        </a:defRPr>
      </a:lvl3pPr>
      <a:lvl4pPr algn="ctr" rtl="0" eaLnBrk="1" fontAlgn="base" hangingPunct="1">
        <a:spcBef>
          <a:spcPct val="0"/>
        </a:spcBef>
        <a:spcAft>
          <a:spcPct val="0"/>
        </a:spcAft>
        <a:defRPr sz="4000">
          <a:solidFill>
            <a:srgbClr val="1B75BB"/>
          </a:solidFill>
          <a:latin typeface="Gotham Book" charset="0"/>
          <a:ea typeface="ＭＳ Ｐゴシック" charset="0"/>
          <a:cs typeface="ＭＳ Ｐゴシック" charset="0"/>
        </a:defRPr>
      </a:lvl4pPr>
      <a:lvl5pPr algn="ctr" rtl="0" eaLnBrk="1" fontAlgn="base" hangingPunct="1">
        <a:spcBef>
          <a:spcPct val="0"/>
        </a:spcBef>
        <a:spcAft>
          <a:spcPct val="0"/>
        </a:spcAft>
        <a:defRPr sz="4000">
          <a:solidFill>
            <a:srgbClr val="1B75BB"/>
          </a:solidFill>
          <a:latin typeface="Gotham Book" charset="0"/>
          <a:ea typeface="ＭＳ Ｐゴシック" charset="0"/>
          <a:cs typeface="ＭＳ Ｐゴシック" charset="0"/>
        </a:defRPr>
      </a:lvl5pPr>
      <a:lvl6pPr marL="457200" algn="ctr" rtl="0" eaLnBrk="1" fontAlgn="base" hangingPunct="1">
        <a:spcBef>
          <a:spcPct val="0"/>
        </a:spcBef>
        <a:spcAft>
          <a:spcPct val="0"/>
        </a:spcAft>
        <a:defRPr sz="4000">
          <a:solidFill>
            <a:srgbClr val="1B75BB"/>
          </a:solidFill>
          <a:latin typeface="Gotham Book" charset="0"/>
          <a:ea typeface="ＭＳ Ｐゴシック" charset="0"/>
          <a:cs typeface="ＭＳ Ｐゴシック" charset="0"/>
        </a:defRPr>
      </a:lvl6pPr>
      <a:lvl7pPr marL="914400" algn="ctr" rtl="0" eaLnBrk="1" fontAlgn="base" hangingPunct="1">
        <a:spcBef>
          <a:spcPct val="0"/>
        </a:spcBef>
        <a:spcAft>
          <a:spcPct val="0"/>
        </a:spcAft>
        <a:defRPr sz="4000">
          <a:solidFill>
            <a:srgbClr val="1B75BB"/>
          </a:solidFill>
          <a:latin typeface="Gotham Book" charset="0"/>
          <a:ea typeface="ＭＳ Ｐゴシック" charset="0"/>
          <a:cs typeface="ＭＳ Ｐゴシック" charset="0"/>
        </a:defRPr>
      </a:lvl7pPr>
      <a:lvl8pPr marL="1371600" algn="ctr" rtl="0" eaLnBrk="1" fontAlgn="base" hangingPunct="1">
        <a:spcBef>
          <a:spcPct val="0"/>
        </a:spcBef>
        <a:spcAft>
          <a:spcPct val="0"/>
        </a:spcAft>
        <a:defRPr sz="4000">
          <a:solidFill>
            <a:srgbClr val="1B75BB"/>
          </a:solidFill>
          <a:latin typeface="Gotham Book" charset="0"/>
          <a:ea typeface="ＭＳ Ｐゴシック" charset="0"/>
          <a:cs typeface="ＭＳ Ｐゴシック" charset="0"/>
        </a:defRPr>
      </a:lvl8pPr>
      <a:lvl9pPr marL="1828800" algn="ctr" rtl="0" eaLnBrk="1" fontAlgn="base" hangingPunct="1">
        <a:spcBef>
          <a:spcPct val="0"/>
        </a:spcBef>
        <a:spcAft>
          <a:spcPct val="0"/>
        </a:spcAft>
        <a:defRPr sz="4000">
          <a:solidFill>
            <a:srgbClr val="1B75BB"/>
          </a:solidFill>
          <a:latin typeface="Gotham Book" charset="0"/>
          <a:ea typeface="ＭＳ Ｐゴシック" charset="0"/>
          <a:cs typeface="ＭＳ Ｐゴシック"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ea typeface="+mn-ea"/>
        </a:defRPr>
      </a:lvl2pPr>
      <a:lvl3pPr marL="1143000" indent="-228600" algn="l" rtl="0" eaLnBrk="1" fontAlgn="base" hangingPunct="1">
        <a:spcBef>
          <a:spcPct val="20000"/>
        </a:spcBef>
        <a:spcAft>
          <a:spcPct val="0"/>
        </a:spcAft>
        <a:buChar char="•"/>
        <a:defRPr sz="2400">
          <a:solidFill>
            <a:schemeClr val="tx1"/>
          </a:solidFill>
          <a:latin typeface="+mn-lt"/>
          <a:ea typeface="+mn-ea"/>
        </a:defRPr>
      </a:lvl3pPr>
      <a:lvl4pPr marL="1600200" indent="-228600" algn="l" rtl="0" eaLnBrk="1" fontAlgn="base" hangingPunct="1">
        <a:spcBef>
          <a:spcPct val="20000"/>
        </a:spcBef>
        <a:spcAft>
          <a:spcPct val="0"/>
        </a:spcAft>
        <a:buChar char="–"/>
        <a:defRPr sz="2000">
          <a:solidFill>
            <a:schemeClr val="tx1"/>
          </a:solidFill>
          <a:latin typeface="+mn-lt"/>
          <a:ea typeface="+mn-ea"/>
        </a:defRPr>
      </a:lvl4pPr>
      <a:lvl5pPr marL="2057400" indent="-228600" algn="l" rtl="0" eaLnBrk="1" fontAlgn="base" hangingPunct="1">
        <a:spcBef>
          <a:spcPct val="20000"/>
        </a:spcBef>
        <a:spcAft>
          <a:spcPct val="0"/>
        </a:spcAft>
        <a:buChar char="»"/>
        <a:defRPr sz="2000">
          <a:solidFill>
            <a:schemeClr val="tx1"/>
          </a:solidFill>
          <a:latin typeface="+mn-lt"/>
          <a:ea typeface="+mn-ea"/>
        </a:defRPr>
      </a:lvl5pPr>
      <a:lvl6pPr marL="2514600" indent="-228600" algn="l" rtl="0" eaLnBrk="1" fontAlgn="base" hangingPunct="1">
        <a:spcBef>
          <a:spcPct val="20000"/>
        </a:spcBef>
        <a:spcAft>
          <a:spcPct val="0"/>
        </a:spcAft>
        <a:buChar char="»"/>
        <a:defRPr sz="2000">
          <a:solidFill>
            <a:schemeClr val="tx1"/>
          </a:solidFill>
          <a:latin typeface="+mn-lt"/>
          <a:ea typeface="+mn-ea"/>
        </a:defRPr>
      </a:lvl6pPr>
      <a:lvl7pPr marL="2971800" indent="-228600" algn="l" rtl="0" eaLnBrk="1" fontAlgn="base" hangingPunct="1">
        <a:spcBef>
          <a:spcPct val="20000"/>
        </a:spcBef>
        <a:spcAft>
          <a:spcPct val="0"/>
        </a:spcAft>
        <a:buChar char="»"/>
        <a:defRPr sz="2000">
          <a:solidFill>
            <a:schemeClr val="tx1"/>
          </a:solidFill>
          <a:latin typeface="+mn-lt"/>
          <a:ea typeface="+mn-ea"/>
        </a:defRPr>
      </a:lvl7pPr>
      <a:lvl8pPr marL="3429000" indent="-228600" algn="l" rtl="0" eaLnBrk="1" fontAlgn="base" hangingPunct="1">
        <a:spcBef>
          <a:spcPct val="20000"/>
        </a:spcBef>
        <a:spcAft>
          <a:spcPct val="0"/>
        </a:spcAft>
        <a:buChar char="»"/>
        <a:defRPr sz="2000">
          <a:solidFill>
            <a:schemeClr val="tx1"/>
          </a:solidFill>
          <a:latin typeface="+mn-lt"/>
          <a:ea typeface="+mn-ea"/>
        </a:defRPr>
      </a:lvl8pPr>
      <a:lvl9pPr marL="3886200" indent="-228600" algn="l" rtl="0" eaLnBrk="1" fontAlgn="base" hangingPunct="1">
        <a:spcBef>
          <a:spcPct val="20000"/>
        </a:spcBef>
        <a:spcAft>
          <a:spcPct val="0"/>
        </a:spcAft>
        <a:buChar char="»"/>
        <a:defRPr sz="2000">
          <a:solidFill>
            <a:schemeClr val="tx1"/>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a:xfrm>
            <a:off x="685800" y="1395416"/>
            <a:ext cx="7772400" cy="1470025"/>
          </a:xfrm>
        </p:spPr>
        <p:txBody>
          <a:bodyPr/>
          <a:lstStyle/>
          <a:p>
            <a:r>
              <a:rPr lang="en-US" b="1" dirty="0"/>
              <a:t>Trust It or Trash It</a:t>
            </a:r>
          </a:p>
        </p:txBody>
      </p:sp>
      <p:sp>
        <p:nvSpPr>
          <p:cNvPr id="6" name="Subtitle 5"/>
          <p:cNvSpPr>
            <a:spLocks noGrp="1"/>
          </p:cNvSpPr>
          <p:nvPr>
            <p:ph type="subTitle" idx="1"/>
          </p:nvPr>
        </p:nvSpPr>
        <p:spPr>
          <a:xfrm>
            <a:off x="1371600" y="3009900"/>
            <a:ext cx="6400800" cy="1752600"/>
          </a:xfrm>
        </p:spPr>
        <p:txBody>
          <a:bodyPr/>
          <a:lstStyle/>
          <a:p>
            <a:r>
              <a:rPr lang="en-US" sz="2800" dirty="0"/>
              <a:t>10</a:t>
            </a:r>
            <a:r>
              <a:rPr lang="en-US" sz="2800" baseline="30000" dirty="0"/>
              <a:t>th</a:t>
            </a:r>
            <a:r>
              <a:rPr lang="en-US" sz="2800" dirty="0"/>
              <a:t> Grade Lesson from</a:t>
            </a:r>
          </a:p>
          <a:p>
            <a:r>
              <a:rPr lang="en-US" sz="2800" dirty="0"/>
              <a:t>Rights, Respect, Responsibility: A K-12 Sexuality Education Curriculum</a:t>
            </a:r>
          </a:p>
          <a:p>
            <a:endParaRPr lang="en-US" sz="2800" dirty="0"/>
          </a:p>
          <a:p>
            <a:endParaRPr lang="en-US" sz="2800" dirty="0"/>
          </a:p>
        </p:txBody>
      </p:sp>
      <p:pic>
        <p:nvPicPr>
          <p:cNvPr id="4" name="Picture 3" descr="afy_logo-medium-WEB-2-18-10.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15200" y="6040244"/>
            <a:ext cx="1828800" cy="817756"/>
          </a:xfrm>
          <a:prstGeom prst="rect">
            <a:avLst/>
          </a:prstGeom>
        </p:spPr>
      </p:pic>
    </p:spTree>
    <p:extLst>
      <p:ext uri="{BB962C8B-B14F-4D97-AF65-F5344CB8AC3E}">
        <p14:creationId xmlns:p14="http://schemas.microsoft.com/office/powerpoint/2010/main" val="100229034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idx="4294967295"/>
          </p:nvPr>
        </p:nvSpPr>
        <p:spPr>
          <a:xfrm>
            <a:off x="812800" y="2045970"/>
            <a:ext cx="7772400" cy="1470025"/>
          </a:xfrm>
        </p:spPr>
        <p:txBody>
          <a:bodyPr>
            <a:normAutofit fontScale="90000"/>
          </a:bodyPr>
          <a:lstStyle/>
          <a:p>
            <a:r>
              <a:rPr lang="en-US" dirty="0">
                <a:latin typeface="Arial"/>
                <a:cs typeface="Arial"/>
              </a:rPr>
              <a:t>Sexuality Information Should Be </a:t>
            </a:r>
            <a:r>
              <a:rPr lang="en-US" b="1" dirty="0">
                <a:latin typeface="Arial"/>
                <a:cs typeface="Arial"/>
              </a:rPr>
              <a:t>Reliable</a:t>
            </a:r>
            <a:r>
              <a:rPr lang="en-US" dirty="0">
                <a:latin typeface="Arial"/>
                <a:cs typeface="Arial"/>
              </a:rPr>
              <a:t>, </a:t>
            </a:r>
            <a:r>
              <a:rPr lang="en-US" b="1" dirty="0">
                <a:latin typeface="Arial"/>
                <a:cs typeface="Arial"/>
              </a:rPr>
              <a:t>Current</a:t>
            </a:r>
            <a:r>
              <a:rPr lang="en-US" dirty="0">
                <a:latin typeface="Arial"/>
                <a:cs typeface="Arial"/>
              </a:rPr>
              <a:t> and </a:t>
            </a:r>
            <a:r>
              <a:rPr lang="en-US" b="1" dirty="0">
                <a:latin typeface="Arial"/>
                <a:cs typeface="Arial"/>
              </a:rPr>
              <a:t>Accurate</a:t>
            </a:r>
            <a:br>
              <a:rPr lang="en-US" dirty="0">
                <a:latin typeface="Arial"/>
                <a:cs typeface="Arial"/>
              </a:rPr>
            </a:br>
            <a:br>
              <a:rPr lang="en-US" dirty="0">
                <a:latin typeface="Arial"/>
                <a:cs typeface="Arial"/>
              </a:rPr>
            </a:br>
            <a:r>
              <a:rPr lang="en-US" dirty="0">
                <a:latin typeface="Arial"/>
                <a:cs typeface="Arial"/>
              </a:rPr>
              <a:t>(What does that mean?)</a:t>
            </a:r>
            <a:endParaRPr lang="en-US" b="1" dirty="0">
              <a:latin typeface="Arial"/>
              <a:cs typeface="Arial"/>
            </a:endParaRPr>
          </a:p>
        </p:txBody>
      </p:sp>
      <p:pic>
        <p:nvPicPr>
          <p:cNvPr id="3" name="Picture 3" descr="AFY_LOGO.eps"/>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265988" y="5943600"/>
            <a:ext cx="1555750" cy="665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6398643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latin typeface="Arial"/>
                <a:cs typeface="Arial"/>
              </a:rPr>
              <a:t>Reliable</a:t>
            </a:r>
          </a:p>
        </p:txBody>
      </p:sp>
      <p:sp>
        <p:nvSpPr>
          <p:cNvPr id="3" name="Content Placeholder 2"/>
          <p:cNvSpPr>
            <a:spLocks noGrp="1"/>
          </p:cNvSpPr>
          <p:nvPr>
            <p:ph idx="1"/>
          </p:nvPr>
        </p:nvSpPr>
        <p:spPr/>
        <p:txBody>
          <a:bodyPr>
            <a:normAutofit/>
          </a:bodyPr>
          <a:lstStyle/>
          <a:p>
            <a:pPr marL="0" indent="0" algn="ctr">
              <a:buNone/>
            </a:pPr>
            <a:r>
              <a:rPr lang="en-US" sz="4800" dirty="0">
                <a:latin typeface="Arial"/>
                <a:cs typeface="Arial"/>
              </a:rPr>
              <a:t>Reliable information is </a:t>
            </a:r>
            <a:r>
              <a:rPr lang="en-US" sz="4800" b="1" dirty="0">
                <a:latin typeface="Arial"/>
                <a:cs typeface="Arial"/>
              </a:rPr>
              <a:t>consistently</a:t>
            </a:r>
            <a:r>
              <a:rPr lang="en-US" sz="4800" dirty="0">
                <a:latin typeface="Arial"/>
                <a:cs typeface="Arial"/>
              </a:rPr>
              <a:t> of good quality; </a:t>
            </a:r>
            <a:r>
              <a:rPr lang="en-US" sz="4800" b="1" dirty="0">
                <a:latin typeface="Arial"/>
                <a:cs typeface="Arial"/>
              </a:rPr>
              <a:t>consistently </a:t>
            </a:r>
            <a:r>
              <a:rPr lang="en-US" sz="4800" dirty="0">
                <a:latin typeface="Arial"/>
                <a:cs typeface="Arial"/>
              </a:rPr>
              <a:t>trustworthy </a:t>
            </a:r>
          </a:p>
        </p:txBody>
      </p:sp>
      <p:pic>
        <p:nvPicPr>
          <p:cNvPr id="4" name="Picture 3" descr="AFY_LOGO.eps"/>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265988" y="5943600"/>
            <a:ext cx="1555750" cy="665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84102992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latin typeface="Arial"/>
                <a:cs typeface="Arial"/>
              </a:rPr>
              <a:t>Current</a:t>
            </a:r>
          </a:p>
        </p:txBody>
      </p:sp>
      <p:sp>
        <p:nvSpPr>
          <p:cNvPr id="3" name="Content Placeholder 2"/>
          <p:cNvSpPr>
            <a:spLocks noGrp="1"/>
          </p:cNvSpPr>
          <p:nvPr>
            <p:ph idx="1"/>
          </p:nvPr>
        </p:nvSpPr>
        <p:spPr/>
        <p:txBody>
          <a:bodyPr>
            <a:normAutofit/>
          </a:bodyPr>
          <a:lstStyle/>
          <a:p>
            <a:pPr marL="0" indent="0" algn="ctr">
              <a:buNone/>
            </a:pPr>
            <a:r>
              <a:rPr lang="en-US" sz="4800" dirty="0">
                <a:latin typeface="Arial"/>
                <a:cs typeface="Arial"/>
              </a:rPr>
              <a:t>Current information means it’s based on the </a:t>
            </a:r>
            <a:r>
              <a:rPr lang="en-US" sz="4800" b="1" dirty="0">
                <a:latin typeface="Arial"/>
                <a:cs typeface="Arial"/>
              </a:rPr>
              <a:t>latest research</a:t>
            </a:r>
            <a:r>
              <a:rPr lang="en-US" sz="4800" dirty="0">
                <a:latin typeface="Arial"/>
                <a:cs typeface="Arial"/>
              </a:rPr>
              <a:t> and what’s going on in the world today</a:t>
            </a:r>
          </a:p>
        </p:txBody>
      </p:sp>
      <p:pic>
        <p:nvPicPr>
          <p:cNvPr id="4" name="Picture 3" descr="AFY_LOGO.eps"/>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265988" y="5943600"/>
            <a:ext cx="1555750" cy="665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9957462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latin typeface="Arial"/>
                <a:cs typeface="Arial"/>
              </a:rPr>
              <a:t>Accurate</a:t>
            </a:r>
          </a:p>
        </p:txBody>
      </p:sp>
      <p:sp>
        <p:nvSpPr>
          <p:cNvPr id="3" name="Content Placeholder 2"/>
          <p:cNvSpPr>
            <a:spLocks noGrp="1"/>
          </p:cNvSpPr>
          <p:nvPr>
            <p:ph idx="1"/>
          </p:nvPr>
        </p:nvSpPr>
        <p:spPr/>
        <p:txBody>
          <a:bodyPr/>
          <a:lstStyle/>
          <a:p>
            <a:pPr marL="0" indent="0" algn="ctr">
              <a:buNone/>
            </a:pPr>
            <a:r>
              <a:rPr lang="en-US" sz="4000" dirty="0">
                <a:latin typeface="Arial"/>
                <a:cs typeface="Arial"/>
              </a:rPr>
              <a:t>If information is accurate, that means it’s correct and </a:t>
            </a:r>
          </a:p>
          <a:p>
            <a:pPr marL="0" indent="0" algn="ctr">
              <a:buNone/>
            </a:pPr>
            <a:r>
              <a:rPr lang="en-US" sz="4000" b="1" dirty="0">
                <a:latin typeface="Arial"/>
                <a:cs typeface="Arial"/>
              </a:rPr>
              <a:t>free of errors</a:t>
            </a:r>
            <a:r>
              <a:rPr lang="en-US" sz="4000" dirty="0">
                <a:latin typeface="Arial"/>
                <a:cs typeface="Arial"/>
              </a:rPr>
              <a:t>.</a:t>
            </a:r>
          </a:p>
          <a:p>
            <a:pPr marL="0" indent="0" algn="ctr">
              <a:buNone/>
            </a:pPr>
            <a:endParaRPr lang="en-US" sz="4000" dirty="0">
              <a:latin typeface="Arial"/>
              <a:cs typeface="Arial"/>
            </a:endParaRPr>
          </a:p>
          <a:p>
            <a:pPr marL="0" indent="0" algn="ctr">
              <a:buNone/>
            </a:pPr>
            <a:r>
              <a:rPr lang="en-US" sz="4000" dirty="0">
                <a:latin typeface="Arial"/>
                <a:cs typeface="Arial"/>
              </a:rPr>
              <a:t>In this case, it also means it’s </a:t>
            </a:r>
          </a:p>
          <a:p>
            <a:pPr marL="0" indent="0" algn="ctr">
              <a:buNone/>
            </a:pPr>
            <a:r>
              <a:rPr lang="en-US" sz="4000" b="1" dirty="0">
                <a:latin typeface="Arial"/>
                <a:cs typeface="Arial"/>
              </a:rPr>
              <a:t>free of bias</a:t>
            </a:r>
            <a:r>
              <a:rPr lang="en-US" sz="4000" dirty="0">
                <a:latin typeface="Arial"/>
                <a:cs typeface="Arial"/>
              </a:rPr>
              <a:t>.</a:t>
            </a:r>
          </a:p>
          <a:p>
            <a:pPr marL="0" indent="0" algn="ctr">
              <a:buNone/>
            </a:pPr>
            <a:endParaRPr lang="en-US" dirty="0">
              <a:latin typeface="Arial"/>
              <a:cs typeface="Arial"/>
            </a:endParaRPr>
          </a:p>
        </p:txBody>
      </p:sp>
      <p:pic>
        <p:nvPicPr>
          <p:cNvPr id="4" name="Picture 3" descr="AFY_LOGO.eps"/>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265988" y="5943600"/>
            <a:ext cx="1555750" cy="665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5539052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Arial"/>
                <a:cs typeface="Arial"/>
              </a:rPr>
              <a:t>So How Do We Know?</a:t>
            </a:r>
          </a:p>
        </p:txBody>
      </p:sp>
      <p:sp>
        <p:nvSpPr>
          <p:cNvPr id="3" name="Content Placeholder 2"/>
          <p:cNvSpPr>
            <a:spLocks noGrp="1"/>
          </p:cNvSpPr>
          <p:nvPr>
            <p:ph idx="1"/>
          </p:nvPr>
        </p:nvSpPr>
        <p:spPr/>
        <p:txBody>
          <a:bodyPr>
            <a:normAutofit fontScale="40000" lnSpcReduction="20000"/>
          </a:bodyPr>
          <a:lstStyle/>
          <a:p>
            <a:r>
              <a:rPr lang="en-US" sz="4400" b="1" dirty="0">
                <a:latin typeface="Arial"/>
                <a:cs typeface="Arial"/>
              </a:rPr>
              <a:t>Reliability: Who Said It?</a:t>
            </a:r>
          </a:p>
          <a:p>
            <a:pPr lvl="1"/>
            <a:r>
              <a:rPr lang="en-US" sz="4400" dirty="0">
                <a:latin typeface="Arial"/>
                <a:cs typeface="Arial"/>
              </a:rPr>
              <a:t>Can you find the author’s name and are they from a respected organization? Are the sources listed? </a:t>
            </a:r>
          </a:p>
          <a:p>
            <a:pPr marL="457200" lvl="1" indent="0">
              <a:buNone/>
            </a:pPr>
            <a:endParaRPr lang="en-US" sz="4400" dirty="0">
              <a:latin typeface="Arial"/>
              <a:cs typeface="Arial"/>
            </a:endParaRPr>
          </a:p>
          <a:p>
            <a:r>
              <a:rPr lang="en-US" sz="4400" b="1" dirty="0">
                <a:latin typeface="Arial"/>
                <a:cs typeface="Arial"/>
              </a:rPr>
              <a:t>Currency: When Did They Say It?</a:t>
            </a:r>
          </a:p>
          <a:p>
            <a:pPr lvl="1"/>
            <a:r>
              <a:rPr lang="en-US" sz="4400" dirty="0">
                <a:latin typeface="Arial"/>
                <a:cs typeface="Arial"/>
              </a:rPr>
              <a:t>Does the information have a date attached to it? If so, is the date within the last five years?</a:t>
            </a:r>
          </a:p>
          <a:p>
            <a:pPr marL="457200" lvl="1" indent="0">
              <a:buNone/>
            </a:pPr>
            <a:endParaRPr lang="en-US" sz="4400" dirty="0">
              <a:latin typeface="Arial"/>
              <a:cs typeface="Arial"/>
            </a:endParaRPr>
          </a:p>
          <a:p>
            <a:r>
              <a:rPr lang="en-US" sz="4400" b="1" dirty="0">
                <a:latin typeface="Arial"/>
                <a:cs typeface="Arial"/>
              </a:rPr>
              <a:t>Accuracy: How Did They Know?</a:t>
            </a:r>
          </a:p>
          <a:p>
            <a:pPr lvl="1"/>
            <a:r>
              <a:rPr lang="en-US" sz="4400" dirty="0">
                <a:latin typeface="Arial"/>
                <a:cs typeface="Arial"/>
              </a:rPr>
              <a:t>Is the medical information based on research by reputable groups (i.e. universities, hospitals, government, etc.)? Can you find the same medical information confirmed on other reputable websites? Are they trying to “sell” you a product or point of view?  Can you detect any bias from the author?</a:t>
            </a:r>
            <a:endParaRPr lang="en-US" dirty="0">
              <a:latin typeface="Arial"/>
              <a:cs typeface="Arial"/>
            </a:endParaRPr>
          </a:p>
          <a:p>
            <a:endParaRPr lang="en-US" dirty="0">
              <a:latin typeface="Arial"/>
              <a:cs typeface="Arial"/>
            </a:endParaRPr>
          </a:p>
        </p:txBody>
      </p:sp>
      <p:sp>
        <p:nvSpPr>
          <p:cNvPr id="4" name="TextBox 3"/>
          <p:cNvSpPr txBox="1"/>
          <p:nvPr/>
        </p:nvSpPr>
        <p:spPr>
          <a:xfrm>
            <a:off x="1636935" y="6439486"/>
            <a:ext cx="6218333" cy="307777"/>
          </a:xfrm>
          <a:prstGeom prst="rect">
            <a:avLst/>
          </a:prstGeom>
          <a:noFill/>
        </p:spPr>
        <p:txBody>
          <a:bodyPr wrap="square" rtlCol="0">
            <a:spAutoFit/>
          </a:bodyPr>
          <a:lstStyle/>
          <a:p>
            <a:pPr algn="ctr"/>
            <a:r>
              <a:rPr lang="en-US" sz="1400" dirty="0">
                <a:solidFill>
                  <a:srgbClr val="2E75B6"/>
                </a:solidFill>
                <a:latin typeface="Arial"/>
                <a:cs typeface="Arial"/>
              </a:rPr>
              <a:t>(Source: Access to Credible Genetics Resource Network)</a:t>
            </a:r>
          </a:p>
        </p:txBody>
      </p:sp>
      <p:pic>
        <p:nvPicPr>
          <p:cNvPr id="5" name="Picture 3" descr="AFY_LOGO.eps"/>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265988" y="5943600"/>
            <a:ext cx="1555750" cy="665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93047517"/>
      </p:ext>
    </p:extLst>
  </p:cSld>
  <p:clrMapOvr>
    <a:masterClrMapping/>
  </p:clrMapOvr>
</p:sld>
</file>

<file path=ppt/theme/theme1.xml><?xml version="1.0" encoding="utf-8"?>
<a:theme xmlns:a="http://schemas.openxmlformats.org/drawingml/2006/main" name="Advocates NEW_PPT_template">
  <a:themeElements>
    <a:clrScheme name="Office Them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Theme">
      <a:majorFont>
        <a:latin typeface="Gotham Book"/>
        <a:ea typeface="ＭＳ Ｐゴシック"/>
        <a:cs typeface="ＭＳ Ｐゴシック"/>
      </a:majorFont>
      <a:minorFont>
        <a:latin typeface="VistaSansBook"/>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Arial"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Arial" charset="0"/>
            <a:ea typeface="ＭＳ Ｐゴシック" charset="0"/>
            <a:cs typeface="ＭＳ Ｐゴシック" charset="0"/>
          </a:defRPr>
        </a:defPPr>
      </a:lstStyle>
    </a:lnDef>
  </a:objectDefaults>
  <a:extraClrSchemeLst>
    <a:extraClrScheme>
      <a:clrScheme name="Office Them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Office Them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Office Them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Office Theme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Office Them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Office Them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Office Them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Office Them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Office Them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
  <TotalTime>71</TotalTime>
  <Words>231</Words>
  <Application>Microsoft Office PowerPoint</Application>
  <PresentationFormat>On-screen Show (4:3)</PresentationFormat>
  <Paragraphs>24</Paragraphs>
  <Slides>6</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6</vt:i4>
      </vt:variant>
    </vt:vector>
  </HeadingPairs>
  <TitlesOfParts>
    <vt:vector size="10" baseType="lpstr">
      <vt:lpstr>Arial</vt:lpstr>
      <vt:lpstr>Gotham Book</vt:lpstr>
      <vt:lpstr>VistaSansBook</vt:lpstr>
      <vt:lpstr>Advocates NEW_PPT_template</vt:lpstr>
      <vt:lpstr>Trust It or Trash It</vt:lpstr>
      <vt:lpstr>Sexuality Information Should Be Reliable, Current and Accurate  (What does that mean?)</vt:lpstr>
      <vt:lpstr>Reliable</vt:lpstr>
      <vt:lpstr>Current</vt:lpstr>
      <vt:lpstr>Accurate</vt:lpstr>
      <vt:lpstr>So How Do We Know?</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Sex Miseducation at My Private Catholic School</dc:title>
  <dc:creator>Nora Gelperin</dc:creator>
  <cp:lastModifiedBy>Emily Bridges</cp:lastModifiedBy>
  <cp:revision>15</cp:revision>
  <dcterms:created xsi:type="dcterms:W3CDTF">2015-10-26T13:14:22Z</dcterms:created>
  <dcterms:modified xsi:type="dcterms:W3CDTF">2021-07-06T16:29:22Z</dcterms:modified>
</cp:coreProperties>
</file>