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3" r:id="rId3"/>
    <p:sldId id="261" r:id="rId4"/>
    <p:sldId id="264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48" d="100"/>
          <a:sy n="48" d="100"/>
        </p:scale>
        <p:origin x="-1758" y="-10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2AC7B4A-B503-0647-9E89-6994AA04F74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592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07054AD-A1F7-4F49-BD34-3D45287FAE0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680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42D6DB1-95A2-134E-B54B-FC793867301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308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A312D2-F0C4-C445-B2DF-C10EE0E9506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311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441C086-C874-D941-9EA0-E34C271974C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098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2894890-3B89-3C42-88D1-74842000CE3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803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EE35A8-5249-1C40-8C7D-FF5D945A2B3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798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DD5DDCF-59EC-A04B-B36E-19CC1FD2984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17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B6ED17C-74E0-A240-9EE1-9BCB43767B4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774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FCD744C-EF90-1A45-BB08-372804ECFFB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454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2CF013D-FB92-D942-B3DF-3B47E22EC62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551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2FA97541-3F81-5648-8384-F117A887DA48}" type="slidenum">
              <a:rPr lang="en-US">
                <a:solidFill>
                  <a:srgbClr val="000000"/>
                </a:solidFill>
                <a:latin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33" name="Picture 9" descr="3Rs-tag7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6664"/>
            <a:ext cx="3149600" cy="54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1351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B75BB"/>
          </a:solidFill>
          <a:latin typeface="Gotham Book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emf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Reproduction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1st Grade Lesson – The Circle of Life from</a:t>
            </a:r>
          </a:p>
          <a:p>
            <a:r>
              <a:rPr lang="en-US" dirty="0"/>
              <a:t>Rights, Respect, Responsibility: A K-12 Sexuality Education Curriculum</a:t>
            </a:r>
          </a:p>
          <a:p>
            <a:endParaRPr lang="en-US" dirty="0"/>
          </a:p>
        </p:txBody>
      </p:sp>
      <p:pic>
        <p:nvPicPr>
          <p:cNvPr id="4" name="Picture 3" descr="afy_logo-medium-WEB-2-18-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6040244"/>
            <a:ext cx="2438400" cy="81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648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440" y="189610"/>
            <a:ext cx="4572000" cy="2857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5561" y="189610"/>
            <a:ext cx="4701175" cy="292995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533" y="3850449"/>
            <a:ext cx="4423414" cy="21132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0231" y="3325921"/>
            <a:ext cx="4762500" cy="3162300"/>
          </a:xfrm>
          <a:prstGeom prst="rect">
            <a:avLst/>
          </a:prstGeom>
        </p:spPr>
      </p:pic>
      <p:pic>
        <p:nvPicPr>
          <p:cNvPr id="7" name="Picture 6" descr="AFY_LOGO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544" y="5690521"/>
            <a:ext cx="1849223" cy="79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673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520" y="110961"/>
            <a:ext cx="6758775" cy="28274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785" y="2771131"/>
            <a:ext cx="5284773" cy="3963579"/>
          </a:xfrm>
          <a:prstGeom prst="rect">
            <a:avLst/>
          </a:prstGeom>
        </p:spPr>
      </p:pic>
      <p:pic>
        <p:nvPicPr>
          <p:cNvPr id="5" name="Picture 4" descr="AFY_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544" y="5690521"/>
            <a:ext cx="1849223" cy="79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37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948" y="2976574"/>
            <a:ext cx="4857750" cy="32480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8122" y="227921"/>
            <a:ext cx="4762500" cy="2638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6346" y="1636118"/>
            <a:ext cx="5146024" cy="3429000"/>
          </a:xfrm>
          <a:prstGeom prst="rect">
            <a:avLst/>
          </a:prstGeom>
        </p:spPr>
      </p:pic>
      <p:pic>
        <p:nvPicPr>
          <p:cNvPr id="7" name="Picture 6" descr="AFY_LOGO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544" y="5690521"/>
            <a:ext cx="1849223" cy="79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22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16998"/>
          <a:stretch/>
        </p:blipFill>
        <p:spPr>
          <a:xfrm>
            <a:off x="766010" y="417450"/>
            <a:ext cx="4612106" cy="26069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9715" y="3124639"/>
            <a:ext cx="3276806" cy="32403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835" y="3361526"/>
            <a:ext cx="4613611" cy="276816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9268" y="722670"/>
            <a:ext cx="3297795" cy="2194533"/>
          </a:xfrm>
          <a:prstGeom prst="rect">
            <a:avLst/>
          </a:prstGeom>
        </p:spPr>
      </p:pic>
      <p:pic>
        <p:nvPicPr>
          <p:cNvPr id="6" name="Picture 5" descr="AFY_LOGO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544" y="5690521"/>
            <a:ext cx="1849223" cy="79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272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8" name="Picture 7" descr="preg-01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7" t="12948" r="-5197" b="13309"/>
          <a:stretch/>
        </p:blipFill>
        <p:spPr>
          <a:xfrm>
            <a:off x="803205" y="406261"/>
            <a:ext cx="4026416" cy="57316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772" y="1580562"/>
            <a:ext cx="5414792" cy="2985453"/>
          </a:xfrm>
          <a:prstGeom prst="rect">
            <a:avLst/>
          </a:prstGeom>
        </p:spPr>
      </p:pic>
      <p:pic>
        <p:nvPicPr>
          <p:cNvPr id="9" name="Picture 8" descr="AFY_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544" y="5690521"/>
            <a:ext cx="1849223" cy="79033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233637" y="4955383"/>
            <a:ext cx="2539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"/>
                <a:cs typeface="Arial"/>
              </a:rPr>
              <a:t>UTERUS</a:t>
            </a:r>
            <a:endParaRPr lang="en-US" sz="14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195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vocates NEW_PPT_templat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Gotham Book"/>
        <a:ea typeface="ＭＳ Ｐゴシック"/>
        <a:cs typeface="ＭＳ Ｐゴシック"/>
      </a:majorFont>
      <a:minorFont>
        <a:latin typeface="VistaSansBook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3207</TotalTime>
  <Words>22</Words>
  <Application>Microsoft Office PowerPoint</Application>
  <PresentationFormat>Custom</PresentationFormat>
  <Paragraphs>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Advocates NEW_PPT_template</vt:lpstr>
      <vt:lpstr>Reproduction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Schroeder</dc:creator>
  <cp:lastModifiedBy>Ashley Benson</cp:lastModifiedBy>
  <cp:revision>18</cp:revision>
  <dcterms:created xsi:type="dcterms:W3CDTF">2015-02-20T18:21:25Z</dcterms:created>
  <dcterms:modified xsi:type="dcterms:W3CDTF">2017-01-06T20:51:00Z</dcterms:modified>
</cp:coreProperties>
</file>