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7" r:id="rId2"/>
    <p:sldId id="261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39" autoAdjust="0"/>
    <p:restoredTop sz="94660"/>
  </p:normalViewPr>
  <p:slideViewPr>
    <p:cSldViewPr>
      <p:cViewPr varScale="1">
        <p:scale>
          <a:sx n="47" d="100"/>
          <a:sy n="47" d="100"/>
        </p:scale>
        <p:origin x="42" y="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007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847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938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01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674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372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92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309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03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329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75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379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1021976"/>
            <a:ext cx="3810000" cy="53788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Female and Male </a:t>
            </a:r>
          </a:p>
        </p:txBody>
      </p:sp>
    </p:spTree>
    <p:extLst>
      <p:ext uri="{BB962C8B-B14F-4D97-AF65-F5344CB8AC3E}">
        <p14:creationId xmlns:p14="http://schemas.microsoft.com/office/powerpoint/2010/main" val="2908110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Female</a:t>
            </a:r>
          </a:p>
        </p:txBody>
      </p:sp>
      <p:pic>
        <p:nvPicPr>
          <p:cNvPr id="8" name="Picture 7" descr="Fema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1775" y="990600"/>
            <a:ext cx="6042025" cy="564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27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emale-without-label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58" y="808556"/>
            <a:ext cx="7224942" cy="5527788"/>
          </a:xfrm>
          <a:prstGeom prst="rect">
            <a:avLst/>
          </a:prstGeom>
        </p:spPr>
      </p:pic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Female</a:t>
            </a:r>
          </a:p>
        </p:txBody>
      </p:sp>
    </p:spTree>
    <p:extLst>
      <p:ext uri="{BB962C8B-B14F-4D97-AF65-F5344CB8AC3E}">
        <p14:creationId xmlns:p14="http://schemas.microsoft.com/office/powerpoint/2010/main" val="1015277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Male</a:t>
            </a:r>
          </a:p>
        </p:txBody>
      </p:sp>
      <p:pic>
        <p:nvPicPr>
          <p:cNvPr id="2" name="Picture 1" descr="Male-uncircumcised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46"/>
          <a:stretch/>
        </p:blipFill>
        <p:spPr>
          <a:xfrm>
            <a:off x="0" y="749300"/>
            <a:ext cx="9144000" cy="6108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9800" y="2133600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circumcised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05200" y="2133600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 intact/uncircumcised</a:t>
            </a:r>
          </a:p>
        </p:txBody>
      </p:sp>
    </p:spTree>
    <p:extLst>
      <p:ext uri="{BB962C8B-B14F-4D97-AF65-F5344CB8AC3E}">
        <p14:creationId xmlns:p14="http://schemas.microsoft.com/office/powerpoint/2010/main" val="684659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Male</a:t>
            </a:r>
          </a:p>
        </p:txBody>
      </p:sp>
      <p:pic>
        <p:nvPicPr>
          <p:cNvPr id="8" name="Picture 7" descr="Male-uncircumcised2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79"/>
          <a:stretch/>
        </p:blipFill>
        <p:spPr>
          <a:xfrm>
            <a:off x="0" y="1041400"/>
            <a:ext cx="9144000" cy="5816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19800" y="2133600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circumcised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05200" y="2133600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 intact/uncircumcised</a:t>
            </a:r>
          </a:p>
        </p:txBody>
      </p:sp>
    </p:spTree>
    <p:extLst>
      <p:ext uri="{BB962C8B-B14F-4D97-AF65-F5344CB8AC3E}">
        <p14:creationId xmlns:p14="http://schemas.microsoft.com/office/powerpoint/2010/main" val="1613135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5427</TotalTime>
  <Words>13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Comprehensive Sexuality Education in Eastern and Southern Africa Region</dc:title>
  <dc:creator>nicole</dc:creator>
  <cp:lastModifiedBy>Rosanna Dixon/USA</cp:lastModifiedBy>
  <cp:revision>155</cp:revision>
  <dcterms:created xsi:type="dcterms:W3CDTF">2015-12-24T03:55:59Z</dcterms:created>
  <dcterms:modified xsi:type="dcterms:W3CDTF">2018-05-10T19:00:18Z</dcterms:modified>
</cp:coreProperties>
</file>