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7"/>
  </p:notesMasterIdLst>
  <p:sldIdLst>
    <p:sldId id="257" r:id="rId2"/>
    <p:sldId id="261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87" autoAdjust="0"/>
    <p:restoredTop sz="94660"/>
  </p:normalViewPr>
  <p:slideViewPr>
    <p:cSldViewPr>
      <p:cViewPr>
        <p:scale>
          <a:sx n="40" d="100"/>
          <a:sy n="40" d="100"/>
        </p:scale>
        <p:origin x="672" y="15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30B68-EEF9-334F-AAFA-DF4F3AE24318}" type="datetimeFigureOut">
              <a:rPr lang="en-US" smtClean="0"/>
              <a:pPr/>
              <a:t>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4530D-8394-4A4B-AE93-4F2CE2B4F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0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 1 – keep</a:t>
            </a:r>
            <a:r>
              <a:rPr lang="en-US" baseline="0" dirty="0"/>
              <a:t> as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49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80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6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45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82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0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4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3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1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7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7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2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3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2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5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5/10/2018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7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021976"/>
            <a:ext cx="3810000" cy="5378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Girl and Boy</a:t>
            </a:r>
          </a:p>
        </p:txBody>
      </p:sp>
    </p:spTree>
    <p:extLst>
      <p:ext uri="{BB962C8B-B14F-4D97-AF65-F5344CB8AC3E}">
        <p14:creationId xmlns:p14="http://schemas.microsoft.com/office/powerpoint/2010/main" val="290811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Girl’s Body </a:t>
            </a:r>
          </a:p>
        </p:txBody>
      </p:sp>
      <p:pic>
        <p:nvPicPr>
          <p:cNvPr id="6" name="Picture 5" descr="girl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685800"/>
            <a:ext cx="606425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27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Girl’s Body</a:t>
            </a:r>
          </a:p>
        </p:txBody>
      </p:sp>
      <p:pic>
        <p:nvPicPr>
          <p:cNvPr id="7" name="Picture 6" descr="girl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750" y="685800"/>
            <a:ext cx="606425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27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Boy </a:t>
            </a:r>
          </a:p>
        </p:txBody>
      </p:sp>
      <p:pic>
        <p:nvPicPr>
          <p:cNvPr id="7" name="Picture 6" descr="boy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456" y="946867"/>
            <a:ext cx="6068590" cy="5204691"/>
          </a:xfrm>
          <a:prstGeom prst="rect">
            <a:avLst/>
          </a:prstGeom>
        </p:spPr>
      </p:pic>
      <p:pic>
        <p:nvPicPr>
          <p:cNvPr id="2" name="Picture 1" descr="uncircumcisedboy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71"/>
          <a:stretch/>
        </p:blipFill>
        <p:spPr>
          <a:xfrm>
            <a:off x="76200" y="947733"/>
            <a:ext cx="3114905" cy="52244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30809" y="59436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circumcised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982281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intact/uncircumcised</a:t>
            </a:r>
          </a:p>
        </p:txBody>
      </p:sp>
    </p:spTree>
    <p:extLst>
      <p:ext uri="{BB962C8B-B14F-4D97-AF65-F5344CB8AC3E}">
        <p14:creationId xmlns:p14="http://schemas.microsoft.com/office/powerpoint/2010/main" val="684659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Boy’s Body </a:t>
            </a:r>
          </a:p>
        </p:txBody>
      </p:sp>
      <p:pic>
        <p:nvPicPr>
          <p:cNvPr id="6" name="Picture 5" descr="boy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6794" y="920546"/>
            <a:ext cx="6077206" cy="5212080"/>
          </a:xfrm>
          <a:prstGeom prst="rect">
            <a:avLst/>
          </a:prstGeom>
        </p:spPr>
      </p:pic>
      <p:pic>
        <p:nvPicPr>
          <p:cNvPr id="2" name="Picture 1" descr="uncircumcisedboy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11"/>
          <a:stretch/>
        </p:blipFill>
        <p:spPr>
          <a:xfrm>
            <a:off x="111896" y="941832"/>
            <a:ext cx="3012304" cy="5230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30809" y="5982281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circumcised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5982281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intact/uncircumcised</a:t>
            </a:r>
          </a:p>
        </p:txBody>
      </p:sp>
    </p:spTree>
    <p:extLst>
      <p:ext uri="{BB962C8B-B14F-4D97-AF65-F5344CB8AC3E}">
        <p14:creationId xmlns:p14="http://schemas.microsoft.com/office/powerpoint/2010/main" val="1613135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5516</TotalTime>
  <Words>27</Words>
  <Application>Microsoft Office PowerPoint</Application>
  <PresentationFormat>On-screen Show (4:3)</PresentationFormat>
  <Paragraphs>15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Sexuality Education in Eastern and Southern Africa Region</dc:title>
  <dc:creator>nicole</dc:creator>
  <cp:lastModifiedBy>Rosanna Dixon/USA</cp:lastModifiedBy>
  <cp:revision>154</cp:revision>
  <dcterms:created xsi:type="dcterms:W3CDTF">2016-01-04T18:57:37Z</dcterms:created>
  <dcterms:modified xsi:type="dcterms:W3CDTF">2018-05-10T19:01:32Z</dcterms:modified>
</cp:coreProperties>
</file>